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1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1CC5FAC1-04AD-4E27-9183-A6864D497F07}" type="datetimeFigureOut">
              <a:rPr lang="fr-FR" smtClean="0"/>
              <a:t>26/11/2019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17BCC57-19A0-4CC0-8C37-54A850D4405A}" type="slidenum">
              <a:rPr lang="fr-FR" smtClean="0"/>
              <a:t>‹N°›</a:t>
            </a:fld>
            <a:endParaRPr lang="fr-FR"/>
          </a:p>
        </p:txBody>
      </p:sp>
    </p:spTree>
    <p:extLst>
      <p:ext uri="{BB962C8B-B14F-4D97-AF65-F5344CB8AC3E}">
        <p14:creationId xmlns:p14="http://schemas.microsoft.com/office/powerpoint/2010/main" val="108877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CC5FAC1-04AD-4E27-9183-A6864D497F07}" type="datetimeFigureOut">
              <a:rPr lang="fr-FR" smtClean="0"/>
              <a:t>26/11/2019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17BCC57-19A0-4CC0-8C37-54A850D4405A}" type="slidenum">
              <a:rPr lang="fr-FR" smtClean="0"/>
              <a:t>‹N°›</a:t>
            </a:fld>
            <a:endParaRPr lang="fr-FR"/>
          </a:p>
        </p:txBody>
      </p:sp>
    </p:spTree>
    <p:extLst>
      <p:ext uri="{BB962C8B-B14F-4D97-AF65-F5344CB8AC3E}">
        <p14:creationId xmlns:p14="http://schemas.microsoft.com/office/powerpoint/2010/main" val="1240743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CC5FAC1-04AD-4E27-9183-A6864D497F07}" type="datetimeFigureOut">
              <a:rPr lang="fr-FR" smtClean="0"/>
              <a:t>26/11/2019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17BCC57-19A0-4CC0-8C37-54A850D4405A}" type="slidenum">
              <a:rPr lang="fr-FR" smtClean="0"/>
              <a:t>‹N°›</a:t>
            </a:fld>
            <a:endParaRPr lang="fr-FR"/>
          </a:p>
        </p:txBody>
      </p:sp>
    </p:spTree>
    <p:extLst>
      <p:ext uri="{BB962C8B-B14F-4D97-AF65-F5344CB8AC3E}">
        <p14:creationId xmlns:p14="http://schemas.microsoft.com/office/powerpoint/2010/main" val="211446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CC5FAC1-04AD-4E27-9183-A6864D497F07}" type="datetimeFigureOut">
              <a:rPr lang="fr-FR" smtClean="0"/>
              <a:t>26/11/2019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17BCC57-19A0-4CC0-8C37-54A850D4405A}" type="slidenum">
              <a:rPr lang="fr-FR" smtClean="0"/>
              <a:t>‹N°›</a:t>
            </a:fld>
            <a:endParaRPr lang="fr-FR"/>
          </a:p>
        </p:txBody>
      </p:sp>
    </p:spTree>
    <p:extLst>
      <p:ext uri="{BB962C8B-B14F-4D97-AF65-F5344CB8AC3E}">
        <p14:creationId xmlns:p14="http://schemas.microsoft.com/office/powerpoint/2010/main" val="1357780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1CC5FAC1-04AD-4E27-9183-A6864D497F07}" type="datetimeFigureOut">
              <a:rPr lang="fr-FR" smtClean="0"/>
              <a:t>26/11/2019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17BCC57-19A0-4CC0-8C37-54A850D4405A}" type="slidenum">
              <a:rPr lang="fr-FR" smtClean="0"/>
              <a:t>‹N°›</a:t>
            </a:fld>
            <a:endParaRPr lang="fr-FR"/>
          </a:p>
        </p:txBody>
      </p:sp>
    </p:spTree>
    <p:extLst>
      <p:ext uri="{BB962C8B-B14F-4D97-AF65-F5344CB8AC3E}">
        <p14:creationId xmlns:p14="http://schemas.microsoft.com/office/powerpoint/2010/main" val="703760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CC5FAC1-04AD-4E27-9183-A6864D497F07}" type="datetimeFigureOut">
              <a:rPr lang="fr-FR" smtClean="0"/>
              <a:t>26/11/2019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17BCC57-19A0-4CC0-8C37-54A850D4405A}" type="slidenum">
              <a:rPr lang="fr-FR" smtClean="0"/>
              <a:t>‹N°›</a:t>
            </a:fld>
            <a:endParaRPr lang="fr-FR"/>
          </a:p>
        </p:txBody>
      </p:sp>
    </p:spTree>
    <p:extLst>
      <p:ext uri="{BB962C8B-B14F-4D97-AF65-F5344CB8AC3E}">
        <p14:creationId xmlns:p14="http://schemas.microsoft.com/office/powerpoint/2010/main" val="1622562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CC5FAC1-04AD-4E27-9183-A6864D497F07}" type="datetimeFigureOut">
              <a:rPr lang="fr-FR" smtClean="0"/>
              <a:t>26/11/2019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17BCC57-19A0-4CC0-8C37-54A850D4405A}" type="slidenum">
              <a:rPr lang="fr-FR" smtClean="0"/>
              <a:t>‹N°›</a:t>
            </a:fld>
            <a:endParaRPr lang="fr-FR"/>
          </a:p>
        </p:txBody>
      </p:sp>
    </p:spTree>
    <p:extLst>
      <p:ext uri="{BB962C8B-B14F-4D97-AF65-F5344CB8AC3E}">
        <p14:creationId xmlns:p14="http://schemas.microsoft.com/office/powerpoint/2010/main" val="3704051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CC5FAC1-04AD-4E27-9183-A6864D497F07}" type="datetimeFigureOut">
              <a:rPr lang="fr-FR" smtClean="0"/>
              <a:t>26/11/2019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17BCC57-19A0-4CC0-8C37-54A850D4405A}" type="slidenum">
              <a:rPr lang="fr-FR" smtClean="0"/>
              <a:t>‹N°›</a:t>
            </a:fld>
            <a:endParaRPr lang="fr-FR"/>
          </a:p>
        </p:txBody>
      </p:sp>
    </p:spTree>
    <p:extLst>
      <p:ext uri="{BB962C8B-B14F-4D97-AF65-F5344CB8AC3E}">
        <p14:creationId xmlns:p14="http://schemas.microsoft.com/office/powerpoint/2010/main" val="363903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CC5FAC1-04AD-4E27-9183-A6864D497F07}" type="datetimeFigureOut">
              <a:rPr lang="fr-FR" smtClean="0"/>
              <a:t>26/11/2019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17BCC57-19A0-4CC0-8C37-54A850D4405A}" type="slidenum">
              <a:rPr lang="fr-FR" smtClean="0"/>
              <a:t>‹N°›</a:t>
            </a:fld>
            <a:endParaRPr lang="fr-FR"/>
          </a:p>
        </p:txBody>
      </p:sp>
    </p:spTree>
    <p:extLst>
      <p:ext uri="{BB962C8B-B14F-4D97-AF65-F5344CB8AC3E}">
        <p14:creationId xmlns:p14="http://schemas.microsoft.com/office/powerpoint/2010/main" val="2719510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CC5FAC1-04AD-4E27-9183-A6864D497F07}" type="datetimeFigureOut">
              <a:rPr lang="fr-FR" smtClean="0"/>
              <a:t>26/11/2019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17BCC57-19A0-4CC0-8C37-54A850D4405A}" type="slidenum">
              <a:rPr lang="fr-FR" smtClean="0"/>
              <a:t>‹N°›</a:t>
            </a:fld>
            <a:endParaRPr lang="fr-FR"/>
          </a:p>
        </p:txBody>
      </p:sp>
    </p:spTree>
    <p:extLst>
      <p:ext uri="{BB962C8B-B14F-4D97-AF65-F5344CB8AC3E}">
        <p14:creationId xmlns:p14="http://schemas.microsoft.com/office/powerpoint/2010/main" val="1137178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CC5FAC1-04AD-4E27-9183-A6864D497F07}" type="datetimeFigureOut">
              <a:rPr lang="fr-FR" smtClean="0"/>
              <a:t>26/11/2019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17BCC57-19A0-4CC0-8C37-54A850D4405A}" type="slidenum">
              <a:rPr lang="fr-FR" smtClean="0"/>
              <a:t>‹N°›</a:t>
            </a:fld>
            <a:endParaRPr lang="fr-FR"/>
          </a:p>
        </p:txBody>
      </p:sp>
    </p:spTree>
    <p:extLst>
      <p:ext uri="{BB962C8B-B14F-4D97-AF65-F5344CB8AC3E}">
        <p14:creationId xmlns:p14="http://schemas.microsoft.com/office/powerpoint/2010/main" val="4032178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5FAC1-04AD-4E27-9183-A6864D497F07}" type="datetimeFigureOut">
              <a:rPr lang="fr-FR" smtClean="0"/>
              <a:t>26/11/2019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BCC57-19A0-4CC0-8C37-54A850D4405A}" type="slidenum">
              <a:rPr lang="fr-FR" smtClean="0"/>
              <a:t>‹N°›</a:t>
            </a:fld>
            <a:endParaRPr lang="fr-FR"/>
          </a:p>
        </p:txBody>
      </p:sp>
    </p:spTree>
    <p:extLst>
      <p:ext uri="{BB962C8B-B14F-4D97-AF65-F5344CB8AC3E}">
        <p14:creationId xmlns:p14="http://schemas.microsoft.com/office/powerpoint/2010/main" val="3258008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403648" y="2547823"/>
            <a:ext cx="6552728" cy="1529249"/>
            <a:chOff x="1475656" y="4149080"/>
            <a:chExt cx="6197444" cy="511770"/>
          </a:xfrm>
        </p:grpSpPr>
        <p:sp>
          <p:nvSpPr>
            <p:cNvPr id="6" name="Rectangle 9"/>
            <p:cNvSpPr>
              <a:spLocks noChangeArrowheads="1"/>
            </p:cNvSpPr>
            <p:nvPr>
              <p:custDataLst>
                <p:tags r:id="rId1"/>
              </p:custDataLst>
            </p:nvPr>
          </p:nvSpPr>
          <p:spPr bwMode="blackWhite">
            <a:xfrm>
              <a:off x="1475656" y="4149080"/>
              <a:ext cx="6197444" cy="509588"/>
            </a:xfrm>
            <a:prstGeom prst="rect">
              <a:avLst/>
            </a:prstGeom>
            <a:solidFill>
              <a:schemeClr val="bg1">
                <a:lumMod val="95000"/>
              </a:schemeClr>
            </a:solidFill>
            <a:ln w="9525" cap="flat" cmpd="sng" algn="ctr">
              <a:noFill/>
              <a:prstDash val="solid"/>
              <a:headEnd/>
              <a:tailEnd/>
            </a:ln>
            <a:effectLst>
              <a:outerShdw blurRad="50800" dist="38100" dir="2700000" algn="tl" rotWithShape="0">
                <a:prstClr val="black">
                  <a:alpha val="40000"/>
                </a:prstClr>
              </a:outerShdw>
            </a:effectLst>
          </p:spPr>
          <p:txBody>
            <a:bodyPr wrap="none" anchor="ctr"/>
            <a:lstStyle/>
            <a:p>
              <a:pPr latinLnBrk="0">
                <a:defRPr/>
              </a:pPr>
              <a:endParaRPr lang="en-US" kern="0" dirty="0">
                <a:solidFill>
                  <a:prstClr val="black"/>
                </a:solidFill>
                <a:latin typeface="Calibri"/>
                <a:cs typeface="Calibri" pitchFamily="34" charset="0"/>
              </a:endParaRPr>
            </a:p>
          </p:txBody>
        </p:sp>
        <p:sp>
          <p:nvSpPr>
            <p:cNvPr id="7" name="Oval 16"/>
            <p:cNvSpPr>
              <a:spLocks noChangeArrowheads="1"/>
            </p:cNvSpPr>
            <p:nvPr/>
          </p:nvSpPr>
          <p:spPr bwMode="auto">
            <a:xfrm>
              <a:off x="1475657" y="4161781"/>
              <a:ext cx="603250" cy="496887"/>
            </a:xfrm>
            <a:prstGeom prst="ellipse">
              <a:avLst/>
            </a:prstGeom>
            <a:noFill/>
            <a:ln w="9525" algn="ctr">
              <a:noFill/>
              <a:round/>
              <a:headEnd/>
              <a:tailEnd/>
            </a:ln>
          </p:spPr>
          <p:txBody>
            <a:bodyPr wrap="none" anchor="ctr"/>
            <a:lstStyle/>
            <a:p>
              <a:pPr algn="ctr"/>
              <a:r>
                <a:rPr lang="en-US" altLang="ko-KR" sz="2800" b="1" dirty="0" smtClean="0">
                  <a:latin typeface="Calibri" pitchFamily="34" charset="0"/>
                  <a:ea typeface="굴림" pitchFamily="34" charset="-127"/>
                  <a:cs typeface="Calibri" pitchFamily="34" charset="0"/>
                </a:rPr>
                <a:t>IV.</a:t>
              </a:r>
              <a:endParaRPr lang="en-US" altLang="ko-KR" sz="2800" b="1" dirty="0">
                <a:latin typeface="Calibri" pitchFamily="34" charset="0"/>
                <a:ea typeface="굴림" pitchFamily="34" charset="-127"/>
                <a:cs typeface="Calibri" pitchFamily="34" charset="0"/>
              </a:endParaRPr>
            </a:p>
          </p:txBody>
        </p:sp>
        <p:sp>
          <p:nvSpPr>
            <p:cNvPr id="8" name="Rectangle 21"/>
            <p:cNvSpPr>
              <a:spLocks noChangeArrowheads="1"/>
            </p:cNvSpPr>
            <p:nvPr/>
          </p:nvSpPr>
          <p:spPr bwMode="auto">
            <a:xfrm>
              <a:off x="2158282" y="4162375"/>
              <a:ext cx="5213350" cy="498475"/>
            </a:xfrm>
            <a:prstGeom prst="rect">
              <a:avLst/>
            </a:prstGeom>
            <a:noFill/>
            <a:ln w="9525" algn="ctr">
              <a:noFill/>
              <a:miter lim="800000"/>
              <a:headEnd/>
              <a:tailEnd/>
            </a:ln>
            <a:effectLst>
              <a:outerShdw dist="17961" dir="2700000" algn="ctr" rotWithShape="0">
                <a:schemeClr val="bg1"/>
              </a:outerShdw>
            </a:effectLst>
          </p:spPr>
          <p:txBody>
            <a:bodyPr wrap="none" anchor="ctr"/>
            <a:lstStyle/>
            <a:p>
              <a:pPr>
                <a:defRPr/>
              </a:pPr>
              <a:r>
                <a:rPr lang="fr-MA" altLang="ko-KR" sz="2400" b="1" dirty="0" smtClean="0">
                  <a:solidFill>
                    <a:srgbClr val="0070C0"/>
                  </a:solidFill>
                  <a:latin typeface="Calibri" pitchFamily="34" charset="0"/>
                  <a:ea typeface="굴림" pitchFamily="50" charset="-127"/>
                  <a:cs typeface="Calibri" pitchFamily="34" charset="0"/>
                </a:rPr>
                <a:t>Les fragments</a:t>
              </a:r>
              <a:endParaRPr lang="fr-MA" altLang="ko-KR" sz="2400" b="1" dirty="0">
                <a:solidFill>
                  <a:srgbClr val="0070C0"/>
                </a:solidFill>
                <a:latin typeface="Calibri" pitchFamily="34" charset="0"/>
                <a:ea typeface="굴림" pitchFamily="50" charset="-127"/>
                <a:cs typeface="Calibri" pitchFamily="34" charset="0"/>
              </a:endParaRPr>
            </a:p>
          </p:txBody>
        </p:sp>
      </p:gr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0223" y="56575"/>
            <a:ext cx="2234295" cy="708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5574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77500" lnSpcReduction="20000"/>
          </a:bodyPr>
          <a:lstStyle/>
          <a:p>
            <a:pPr algn="just"/>
            <a:r>
              <a:rPr lang="fr-FR" dirty="0"/>
              <a:t>Un </a:t>
            </a:r>
            <a:r>
              <a:rPr lang="fr-FR" b="1" dirty="0"/>
              <a:t>fragment</a:t>
            </a:r>
            <a:r>
              <a:rPr lang="fr-FR" dirty="0"/>
              <a:t> est un </a:t>
            </a:r>
            <a:r>
              <a:rPr lang="fr-FR" dirty="0" smtClean="0"/>
              <a:t>composant </a:t>
            </a:r>
            <a:r>
              <a:rPr lang="fr-FR" dirty="0"/>
              <a:t>indépendant qui peut être utilisé dans une activité. Un fragment encapsule des fonctionnalités qui le rendent facile à réutiliser dans une activité ou dans une mise en page.</a:t>
            </a:r>
          </a:p>
          <a:p>
            <a:pPr marL="0" indent="0" algn="just">
              <a:buNone/>
            </a:pPr>
            <a:endParaRPr lang="fr-FR" dirty="0"/>
          </a:p>
          <a:p>
            <a:pPr algn="just"/>
            <a:r>
              <a:rPr lang="fr-FR" dirty="0"/>
              <a:t>Un fragment s'exécute dans le contexte d'une activité mais possède son propre cycle de vie et typiquement, il possède une interface utilisateur. Il est aussi possible de définir des fragments sans interface utilisateur, par exemple des fragments sans entête.</a:t>
            </a:r>
          </a:p>
          <a:p>
            <a:pPr marL="0" indent="0" algn="just">
              <a:buNone/>
            </a:pPr>
            <a:endParaRPr lang="fr-FR" dirty="0"/>
          </a:p>
          <a:p>
            <a:pPr algn="just"/>
            <a:r>
              <a:rPr lang="fr-FR" dirty="0"/>
              <a:t>Les fragments peuvent être ajoutés à une activité de manière statique ou dynamique.</a:t>
            </a:r>
          </a:p>
          <a:p>
            <a:pPr marL="0" indent="0" algn="just">
              <a:buNone/>
            </a:pPr>
            <a:endParaRPr lang="en-GB" dirty="0"/>
          </a:p>
        </p:txBody>
      </p:sp>
      <p:sp>
        <p:nvSpPr>
          <p:cNvPr id="4" name="Espace réservé du pied de page 3"/>
          <p:cNvSpPr>
            <a:spLocks noGrp="1"/>
          </p:cNvSpPr>
          <p:nvPr>
            <p:ph type="ftr" sz="quarter" idx="11"/>
          </p:nvPr>
        </p:nvSpPr>
        <p:spPr/>
        <p:txBody>
          <a:bodyPr/>
          <a:lstStyle/>
          <a:p>
            <a:r>
              <a:rPr lang="fr-FR" smtClean="0"/>
              <a:t>ENSAJ</a:t>
            </a:r>
            <a:endParaRPr lang="fr-FR"/>
          </a:p>
        </p:txBody>
      </p:sp>
      <p:sp>
        <p:nvSpPr>
          <p:cNvPr id="5" name="Espace réservé du numéro de diapositive 4"/>
          <p:cNvSpPr>
            <a:spLocks noGrp="1"/>
          </p:cNvSpPr>
          <p:nvPr>
            <p:ph type="sldNum" sz="quarter" idx="12"/>
          </p:nvPr>
        </p:nvSpPr>
        <p:spPr/>
        <p:txBody>
          <a:bodyPr/>
          <a:lstStyle/>
          <a:p>
            <a:fld id="{9E06982E-4259-4523-9149-4EF3EA56E101}" type="slidenum">
              <a:rPr lang="fr-FR" smtClean="0"/>
              <a:t>2</a:t>
            </a:fld>
            <a:endParaRPr lang="fr-FR"/>
          </a:p>
        </p:txBody>
      </p:sp>
      <p:sp>
        <p:nvSpPr>
          <p:cNvPr id="7" name="Titre 1"/>
          <p:cNvSpPr txBox="1">
            <a:spLocks/>
          </p:cNvSpPr>
          <p:nvPr/>
        </p:nvSpPr>
        <p:spPr>
          <a:xfrm>
            <a:off x="457200" y="274638"/>
            <a:ext cx="8229600" cy="70609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MA" altLang="ko-KR" sz="2800" b="1" dirty="0" smtClean="0">
                <a:latin typeface="Calibri" pitchFamily="34" charset="0"/>
                <a:ea typeface="굴림" pitchFamily="50" charset="-127"/>
                <a:cs typeface="Calibri" pitchFamily="34" charset="0"/>
              </a:rPr>
              <a:t>Interface utilisateur et éléments graphiques</a:t>
            </a:r>
            <a:endParaRPr lang="fr-FR" sz="2800" dirty="0"/>
          </a:p>
        </p:txBody>
      </p:sp>
      <p:sp>
        <p:nvSpPr>
          <p:cNvPr id="8" name="AutoShape 2">
            <a:hlinkClick r:id="" action="ppaction://noaction"/>
          </p:cNvPr>
          <p:cNvSpPr>
            <a:spLocks noChangeArrowheads="1"/>
          </p:cNvSpPr>
          <p:nvPr/>
        </p:nvSpPr>
        <p:spPr bwMode="auto">
          <a:xfrm>
            <a:off x="360330" y="908723"/>
            <a:ext cx="4643718" cy="358775"/>
          </a:xfrm>
          <a:prstGeom prst="roundRect">
            <a:avLst>
              <a:gd name="adj" fmla="val 0"/>
            </a:avLst>
          </a:prstGeom>
          <a:solidFill>
            <a:srgbClr val="333399"/>
          </a:solidFill>
          <a:ln w="12700">
            <a:solidFill>
              <a:srgbClr val="99CCFF"/>
            </a:solidFill>
            <a:round/>
            <a:headEnd/>
            <a:tailEnd/>
          </a:ln>
          <a:effectLst/>
        </p:spPr>
        <p:txBody>
          <a:bodyPr wrap="none" lIns="36000" tIns="36000" rIns="36000" bIns="36000" anchor="ctr"/>
          <a:lstStyle>
            <a:defPPr>
              <a:defRPr lang="ko-KR"/>
            </a:defPPr>
            <a:lvl1pPr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1pPr>
            <a:lvl2pPr marL="457200"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2pPr>
            <a:lvl3pPr marL="914400"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3pPr>
            <a:lvl4pPr marL="1371600"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4pPr>
            <a:lvl5pPr marL="1828800"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5pPr>
            <a:lvl6pPr marL="2286000" algn="l" defTabSz="914400" rtl="0" eaLnBrk="1" latinLnBrk="1" hangingPunct="1">
              <a:defRPr kumimoji="1" sz="1100" kern="1200">
                <a:solidFill>
                  <a:schemeClr val="tx1"/>
                </a:solidFill>
                <a:latin typeface="Trebuchet MS" pitchFamily="34" charset="0"/>
                <a:ea typeface="HY헤드라인M" pitchFamily="18" charset="-127"/>
                <a:cs typeface="+mn-cs"/>
              </a:defRPr>
            </a:lvl6pPr>
            <a:lvl7pPr marL="2743200" algn="l" defTabSz="914400" rtl="0" eaLnBrk="1" latinLnBrk="1" hangingPunct="1">
              <a:defRPr kumimoji="1" sz="1100" kern="1200">
                <a:solidFill>
                  <a:schemeClr val="tx1"/>
                </a:solidFill>
                <a:latin typeface="Trebuchet MS" pitchFamily="34" charset="0"/>
                <a:ea typeface="HY헤드라인M" pitchFamily="18" charset="-127"/>
                <a:cs typeface="+mn-cs"/>
              </a:defRPr>
            </a:lvl7pPr>
            <a:lvl8pPr marL="3200400" algn="l" defTabSz="914400" rtl="0" eaLnBrk="1" latinLnBrk="1" hangingPunct="1">
              <a:defRPr kumimoji="1" sz="1100" kern="1200">
                <a:solidFill>
                  <a:schemeClr val="tx1"/>
                </a:solidFill>
                <a:latin typeface="Trebuchet MS" pitchFamily="34" charset="0"/>
                <a:ea typeface="HY헤드라인M" pitchFamily="18" charset="-127"/>
                <a:cs typeface="+mn-cs"/>
              </a:defRPr>
            </a:lvl8pPr>
            <a:lvl9pPr marL="3657600" algn="l" defTabSz="914400" rtl="0" eaLnBrk="1" latinLnBrk="1" hangingPunct="1">
              <a:defRPr kumimoji="1" sz="1100" kern="1200">
                <a:solidFill>
                  <a:schemeClr val="tx1"/>
                </a:solidFill>
                <a:latin typeface="Trebuchet MS" pitchFamily="34" charset="0"/>
                <a:ea typeface="HY헤드라인M" pitchFamily="18" charset="-127"/>
                <a:cs typeface="+mn-cs"/>
              </a:defRPr>
            </a:lvl9pPr>
          </a:lstStyle>
          <a:p>
            <a:pPr fontAlgn="auto">
              <a:lnSpc>
                <a:spcPct val="90000"/>
              </a:lnSpc>
              <a:spcBef>
                <a:spcPts val="0"/>
              </a:spcBef>
              <a:spcAft>
                <a:spcPts val="0"/>
              </a:spcAft>
              <a:defRPr/>
            </a:pPr>
            <a:r>
              <a:rPr kumimoji="0" lang="fr-MA" altLang="ko-KR" sz="2000" b="1" dirty="0" smtClean="0">
                <a:solidFill>
                  <a:srgbClr val="FFFFFF"/>
                </a:solidFill>
                <a:effectLst>
                  <a:outerShdw blurRad="38100" dist="38100" dir="2700000" algn="tl">
                    <a:srgbClr val="000000"/>
                  </a:outerShdw>
                </a:effectLst>
                <a:latin typeface="Calibri" pitchFamily="34" charset="0"/>
                <a:ea typeface="굴림"/>
                <a:cs typeface="Calibri" pitchFamily="34" charset="0"/>
              </a:rPr>
              <a:t>Les fragments</a:t>
            </a:r>
            <a:endParaRPr kumimoji="0" lang="fr-MA" altLang="ko-KR" sz="2000" b="1" dirty="0">
              <a:solidFill>
                <a:srgbClr val="FFFFFF"/>
              </a:solidFill>
              <a:effectLst>
                <a:outerShdw blurRad="38100" dist="38100" dir="2700000" algn="tl">
                  <a:srgbClr val="000000"/>
                </a:outerShdw>
              </a:effectLst>
              <a:latin typeface="Calibri" pitchFamily="34" charset="0"/>
              <a:ea typeface="굴림"/>
              <a:cs typeface="Calibri" pitchFamily="34" charset="0"/>
            </a:endParaRPr>
          </a:p>
        </p:txBody>
      </p:sp>
    </p:spTree>
    <p:extLst>
      <p:ext uri="{BB962C8B-B14F-4D97-AF65-F5344CB8AC3E}">
        <p14:creationId xmlns:p14="http://schemas.microsoft.com/office/powerpoint/2010/main" val="1813079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smtClean="0"/>
              <a:t>ENSAJ</a:t>
            </a:r>
            <a:endParaRPr lang="fr-FR"/>
          </a:p>
        </p:txBody>
      </p:sp>
      <p:sp>
        <p:nvSpPr>
          <p:cNvPr id="5" name="Espace réservé du numéro de diapositive 4"/>
          <p:cNvSpPr>
            <a:spLocks noGrp="1"/>
          </p:cNvSpPr>
          <p:nvPr>
            <p:ph type="sldNum" sz="quarter" idx="12"/>
          </p:nvPr>
        </p:nvSpPr>
        <p:spPr/>
        <p:txBody>
          <a:bodyPr/>
          <a:lstStyle/>
          <a:p>
            <a:fld id="{9E06982E-4259-4523-9149-4EF3EA56E101}" type="slidenum">
              <a:rPr lang="fr-FR" smtClean="0"/>
              <a:t>3</a:t>
            </a:fld>
            <a:endParaRPr lang="fr-FR"/>
          </a:p>
        </p:txBody>
      </p:sp>
      <p:sp>
        <p:nvSpPr>
          <p:cNvPr id="6" name="Titre 1"/>
          <p:cNvSpPr txBox="1">
            <a:spLocks/>
          </p:cNvSpPr>
          <p:nvPr/>
        </p:nvSpPr>
        <p:spPr>
          <a:xfrm>
            <a:off x="457200" y="274638"/>
            <a:ext cx="8229600" cy="70609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MA" altLang="ko-KR" sz="2800" b="1" dirty="0" smtClean="0">
                <a:latin typeface="Calibri" pitchFamily="34" charset="0"/>
                <a:ea typeface="굴림" pitchFamily="50" charset="-127"/>
                <a:cs typeface="Calibri" pitchFamily="34" charset="0"/>
              </a:rPr>
              <a:t>Interface utilisateur et éléments graphiques</a:t>
            </a:r>
            <a:endParaRPr lang="fr-FR" sz="2800" dirty="0"/>
          </a:p>
        </p:txBody>
      </p:sp>
      <p:sp>
        <p:nvSpPr>
          <p:cNvPr id="7" name="AutoShape 2">
            <a:hlinkClick r:id="" action="ppaction://noaction"/>
          </p:cNvPr>
          <p:cNvSpPr>
            <a:spLocks noChangeArrowheads="1"/>
          </p:cNvSpPr>
          <p:nvPr/>
        </p:nvSpPr>
        <p:spPr bwMode="auto">
          <a:xfrm>
            <a:off x="360330" y="908723"/>
            <a:ext cx="4643718" cy="358775"/>
          </a:xfrm>
          <a:prstGeom prst="roundRect">
            <a:avLst>
              <a:gd name="adj" fmla="val 0"/>
            </a:avLst>
          </a:prstGeom>
          <a:solidFill>
            <a:srgbClr val="333399"/>
          </a:solidFill>
          <a:ln w="12700">
            <a:solidFill>
              <a:srgbClr val="99CCFF"/>
            </a:solidFill>
            <a:round/>
            <a:headEnd/>
            <a:tailEnd/>
          </a:ln>
          <a:effectLst/>
        </p:spPr>
        <p:txBody>
          <a:bodyPr wrap="none" lIns="36000" tIns="36000" rIns="36000" bIns="36000" anchor="ctr"/>
          <a:lstStyle>
            <a:defPPr>
              <a:defRPr lang="ko-KR"/>
            </a:defPPr>
            <a:lvl1pPr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1pPr>
            <a:lvl2pPr marL="457200"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2pPr>
            <a:lvl3pPr marL="914400"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3pPr>
            <a:lvl4pPr marL="1371600"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4pPr>
            <a:lvl5pPr marL="1828800"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5pPr>
            <a:lvl6pPr marL="2286000" algn="l" defTabSz="914400" rtl="0" eaLnBrk="1" latinLnBrk="1" hangingPunct="1">
              <a:defRPr kumimoji="1" sz="1100" kern="1200">
                <a:solidFill>
                  <a:schemeClr val="tx1"/>
                </a:solidFill>
                <a:latin typeface="Trebuchet MS" pitchFamily="34" charset="0"/>
                <a:ea typeface="HY헤드라인M" pitchFamily="18" charset="-127"/>
                <a:cs typeface="+mn-cs"/>
              </a:defRPr>
            </a:lvl6pPr>
            <a:lvl7pPr marL="2743200" algn="l" defTabSz="914400" rtl="0" eaLnBrk="1" latinLnBrk="1" hangingPunct="1">
              <a:defRPr kumimoji="1" sz="1100" kern="1200">
                <a:solidFill>
                  <a:schemeClr val="tx1"/>
                </a:solidFill>
                <a:latin typeface="Trebuchet MS" pitchFamily="34" charset="0"/>
                <a:ea typeface="HY헤드라인M" pitchFamily="18" charset="-127"/>
                <a:cs typeface="+mn-cs"/>
              </a:defRPr>
            </a:lvl7pPr>
            <a:lvl8pPr marL="3200400" algn="l" defTabSz="914400" rtl="0" eaLnBrk="1" latinLnBrk="1" hangingPunct="1">
              <a:defRPr kumimoji="1" sz="1100" kern="1200">
                <a:solidFill>
                  <a:schemeClr val="tx1"/>
                </a:solidFill>
                <a:latin typeface="Trebuchet MS" pitchFamily="34" charset="0"/>
                <a:ea typeface="HY헤드라인M" pitchFamily="18" charset="-127"/>
                <a:cs typeface="+mn-cs"/>
              </a:defRPr>
            </a:lvl8pPr>
            <a:lvl9pPr marL="3657600" algn="l" defTabSz="914400" rtl="0" eaLnBrk="1" latinLnBrk="1" hangingPunct="1">
              <a:defRPr kumimoji="1" sz="1100" kern="1200">
                <a:solidFill>
                  <a:schemeClr val="tx1"/>
                </a:solidFill>
                <a:latin typeface="Trebuchet MS" pitchFamily="34" charset="0"/>
                <a:ea typeface="HY헤드라인M" pitchFamily="18" charset="-127"/>
                <a:cs typeface="+mn-cs"/>
              </a:defRPr>
            </a:lvl9pPr>
          </a:lstStyle>
          <a:p>
            <a:pPr fontAlgn="auto">
              <a:lnSpc>
                <a:spcPct val="90000"/>
              </a:lnSpc>
              <a:spcBef>
                <a:spcPts val="0"/>
              </a:spcBef>
              <a:spcAft>
                <a:spcPts val="0"/>
              </a:spcAft>
              <a:defRPr/>
            </a:pPr>
            <a:r>
              <a:rPr kumimoji="0" lang="fr-MA" altLang="ko-KR" sz="2000" b="1" dirty="0" smtClean="0">
                <a:solidFill>
                  <a:srgbClr val="FFFFFF"/>
                </a:solidFill>
                <a:effectLst>
                  <a:outerShdw blurRad="38100" dist="38100" dir="2700000" algn="tl">
                    <a:srgbClr val="000000"/>
                  </a:outerShdw>
                </a:effectLst>
                <a:latin typeface="Calibri" pitchFamily="34" charset="0"/>
                <a:ea typeface="굴림"/>
                <a:cs typeface="Calibri" pitchFamily="34" charset="0"/>
              </a:rPr>
              <a:t>Les fragments</a:t>
            </a:r>
            <a:endParaRPr kumimoji="0" lang="fr-MA" altLang="ko-KR" sz="2000" b="1" dirty="0">
              <a:solidFill>
                <a:srgbClr val="FFFFFF"/>
              </a:solidFill>
              <a:effectLst>
                <a:outerShdw blurRad="38100" dist="38100" dir="2700000" algn="tl">
                  <a:srgbClr val="000000"/>
                </a:outerShdw>
              </a:effectLst>
              <a:latin typeface="Calibri" pitchFamily="34" charset="0"/>
              <a:ea typeface="굴림"/>
              <a:cs typeface="Calibri" pitchFamily="34" charset="0"/>
            </a:endParaRPr>
          </a:p>
        </p:txBody>
      </p:sp>
      <p:pic>
        <p:nvPicPr>
          <p:cNvPr id="8" name="Espace réservé du contenu 6">
            <a:extLst>
              <a:ext uri="{FF2B5EF4-FFF2-40B4-BE49-F238E27FC236}">
                <a16:creationId xmlns:a16="http://schemas.microsoft.com/office/drawing/2014/main" xmlns="" id="{6B47EC98-B4E8-437C-9DA2-17F8C7EAEBBE}"/>
              </a:ext>
            </a:extLst>
          </p:cNvPr>
          <p:cNvPicPr>
            <a:picLocks noGrp="1" noChangeAspect="1"/>
          </p:cNvPicPr>
          <p:nvPr>
            <p:ph idx="1"/>
          </p:nvPr>
        </p:nvPicPr>
        <p:blipFill>
          <a:blip r:embed="rId2"/>
          <a:stretch>
            <a:fillRect/>
          </a:stretch>
        </p:blipFill>
        <p:spPr>
          <a:xfrm>
            <a:off x="251520" y="1412776"/>
            <a:ext cx="8576912" cy="4947040"/>
          </a:xfrm>
        </p:spPr>
      </p:pic>
    </p:spTree>
    <p:extLst>
      <p:ext uri="{BB962C8B-B14F-4D97-AF65-F5344CB8AC3E}">
        <p14:creationId xmlns:p14="http://schemas.microsoft.com/office/powerpoint/2010/main" val="4140325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smtClean="0"/>
              <a:t>ENSAJ</a:t>
            </a:r>
            <a:endParaRPr lang="fr-FR"/>
          </a:p>
        </p:txBody>
      </p:sp>
      <p:sp>
        <p:nvSpPr>
          <p:cNvPr id="5" name="Espace réservé du numéro de diapositive 4"/>
          <p:cNvSpPr>
            <a:spLocks noGrp="1"/>
          </p:cNvSpPr>
          <p:nvPr>
            <p:ph type="sldNum" sz="quarter" idx="12"/>
          </p:nvPr>
        </p:nvSpPr>
        <p:spPr/>
        <p:txBody>
          <a:bodyPr/>
          <a:lstStyle/>
          <a:p>
            <a:fld id="{9E06982E-4259-4523-9149-4EF3EA56E101}" type="slidenum">
              <a:rPr lang="fr-FR" smtClean="0"/>
              <a:t>4</a:t>
            </a:fld>
            <a:endParaRPr lang="fr-FR"/>
          </a:p>
        </p:txBody>
      </p:sp>
      <p:sp>
        <p:nvSpPr>
          <p:cNvPr id="6" name="Titre 1"/>
          <p:cNvSpPr txBox="1">
            <a:spLocks/>
          </p:cNvSpPr>
          <p:nvPr/>
        </p:nvSpPr>
        <p:spPr>
          <a:xfrm>
            <a:off x="457200" y="274638"/>
            <a:ext cx="8229600" cy="70609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MA" altLang="ko-KR" sz="2800" b="1" dirty="0" smtClean="0">
                <a:latin typeface="Calibri" pitchFamily="34" charset="0"/>
                <a:ea typeface="굴림" pitchFamily="50" charset="-127"/>
                <a:cs typeface="Calibri" pitchFamily="34" charset="0"/>
              </a:rPr>
              <a:t>Interface utilisateur et éléments graphiques</a:t>
            </a:r>
            <a:endParaRPr lang="fr-FR" sz="2800" dirty="0"/>
          </a:p>
        </p:txBody>
      </p:sp>
      <p:sp>
        <p:nvSpPr>
          <p:cNvPr id="7" name="AutoShape 2">
            <a:hlinkClick r:id="" action="ppaction://noaction"/>
          </p:cNvPr>
          <p:cNvSpPr>
            <a:spLocks noChangeArrowheads="1"/>
          </p:cNvSpPr>
          <p:nvPr/>
        </p:nvSpPr>
        <p:spPr bwMode="auto">
          <a:xfrm>
            <a:off x="360330" y="908723"/>
            <a:ext cx="4643718" cy="358775"/>
          </a:xfrm>
          <a:prstGeom prst="roundRect">
            <a:avLst>
              <a:gd name="adj" fmla="val 0"/>
            </a:avLst>
          </a:prstGeom>
          <a:solidFill>
            <a:srgbClr val="333399"/>
          </a:solidFill>
          <a:ln w="12700">
            <a:solidFill>
              <a:srgbClr val="99CCFF"/>
            </a:solidFill>
            <a:round/>
            <a:headEnd/>
            <a:tailEnd/>
          </a:ln>
          <a:effectLst/>
        </p:spPr>
        <p:txBody>
          <a:bodyPr wrap="none" lIns="36000" tIns="36000" rIns="36000" bIns="36000" anchor="ctr"/>
          <a:lstStyle>
            <a:defPPr>
              <a:defRPr lang="ko-KR"/>
            </a:defPPr>
            <a:lvl1pPr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1pPr>
            <a:lvl2pPr marL="457200"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2pPr>
            <a:lvl3pPr marL="914400"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3pPr>
            <a:lvl4pPr marL="1371600"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4pPr>
            <a:lvl5pPr marL="1828800"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5pPr>
            <a:lvl6pPr marL="2286000" algn="l" defTabSz="914400" rtl="0" eaLnBrk="1" latinLnBrk="1" hangingPunct="1">
              <a:defRPr kumimoji="1" sz="1100" kern="1200">
                <a:solidFill>
                  <a:schemeClr val="tx1"/>
                </a:solidFill>
                <a:latin typeface="Trebuchet MS" pitchFamily="34" charset="0"/>
                <a:ea typeface="HY헤드라인M" pitchFamily="18" charset="-127"/>
                <a:cs typeface="+mn-cs"/>
              </a:defRPr>
            </a:lvl6pPr>
            <a:lvl7pPr marL="2743200" algn="l" defTabSz="914400" rtl="0" eaLnBrk="1" latinLnBrk="1" hangingPunct="1">
              <a:defRPr kumimoji="1" sz="1100" kern="1200">
                <a:solidFill>
                  <a:schemeClr val="tx1"/>
                </a:solidFill>
                <a:latin typeface="Trebuchet MS" pitchFamily="34" charset="0"/>
                <a:ea typeface="HY헤드라인M" pitchFamily="18" charset="-127"/>
                <a:cs typeface="+mn-cs"/>
              </a:defRPr>
            </a:lvl7pPr>
            <a:lvl8pPr marL="3200400" algn="l" defTabSz="914400" rtl="0" eaLnBrk="1" latinLnBrk="1" hangingPunct="1">
              <a:defRPr kumimoji="1" sz="1100" kern="1200">
                <a:solidFill>
                  <a:schemeClr val="tx1"/>
                </a:solidFill>
                <a:latin typeface="Trebuchet MS" pitchFamily="34" charset="0"/>
                <a:ea typeface="HY헤드라인M" pitchFamily="18" charset="-127"/>
                <a:cs typeface="+mn-cs"/>
              </a:defRPr>
            </a:lvl8pPr>
            <a:lvl9pPr marL="3657600" algn="l" defTabSz="914400" rtl="0" eaLnBrk="1" latinLnBrk="1" hangingPunct="1">
              <a:defRPr kumimoji="1" sz="1100" kern="1200">
                <a:solidFill>
                  <a:schemeClr val="tx1"/>
                </a:solidFill>
                <a:latin typeface="Trebuchet MS" pitchFamily="34" charset="0"/>
                <a:ea typeface="HY헤드라인M" pitchFamily="18" charset="-127"/>
                <a:cs typeface="+mn-cs"/>
              </a:defRPr>
            </a:lvl9pPr>
          </a:lstStyle>
          <a:p>
            <a:pPr fontAlgn="auto">
              <a:lnSpc>
                <a:spcPct val="90000"/>
              </a:lnSpc>
              <a:spcBef>
                <a:spcPts val="0"/>
              </a:spcBef>
              <a:spcAft>
                <a:spcPts val="0"/>
              </a:spcAft>
              <a:defRPr/>
            </a:pPr>
            <a:r>
              <a:rPr kumimoji="0" lang="fr-MA" altLang="ko-KR" sz="2000" b="1" dirty="0" smtClean="0">
                <a:solidFill>
                  <a:srgbClr val="FFFFFF"/>
                </a:solidFill>
                <a:effectLst>
                  <a:outerShdw blurRad="38100" dist="38100" dir="2700000" algn="tl">
                    <a:srgbClr val="000000"/>
                  </a:outerShdw>
                </a:effectLst>
                <a:latin typeface="Calibri" pitchFamily="34" charset="0"/>
                <a:ea typeface="굴림"/>
                <a:cs typeface="Calibri" pitchFamily="34" charset="0"/>
              </a:rPr>
              <a:t>Exemple 1</a:t>
            </a:r>
            <a:endParaRPr kumimoji="0" lang="fr-MA" altLang="ko-KR" sz="2000" b="1" dirty="0">
              <a:solidFill>
                <a:srgbClr val="FFFFFF"/>
              </a:solidFill>
              <a:effectLst>
                <a:outerShdw blurRad="38100" dist="38100" dir="2700000" algn="tl">
                  <a:srgbClr val="000000"/>
                </a:outerShdw>
              </a:effectLst>
              <a:latin typeface="Calibri" pitchFamily="34" charset="0"/>
              <a:ea typeface="굴림"/>
              <a:cs typeface="Calibri" pitchFamily="34" charset="0"/>
            </a:endParaRPr>
          </a:p>
        </p:txBody>
      </p:sp>
      <p:pic>
        <p:nvPicPr>
          <p:cNvPr id="8" name="Image 7">
            <a:extLst>
              <a:ext uri="{FF2B5EF4-FFF2-40B4-BE49-F238E27FC236}">
                <a16:creationId xmlns="" xmlns:a16="http://schemas.microsoft.com/office/drawing/2014/main" id="{A09257C2-0E29-4A1F-A2C3-EA58A4C3C34B}"/>
              </a:ext>
            </a:extLst>
          </p:cNvPr>
          <p:cNvPicPr>
            <a:picLocks noChangeAspect="1"/>
          </p:cNvPicPr>
          <p:nvPr/>
        </p:nvPicPr>
        <p:blipFill>
          <a:blip r:embed="rId2"/>
          <a:stretch>
            <a:fillRect/>
          </a:stretch>
        </p:blipFill>
        <p:spPr>
          <a:xfrm>
            <a:off x="395536" y="1942234"/>
            <a:ext cx="3249828" cy="4248472"/>
          </a:xfrm>
          <a:prstGeom prst="rect">
            <a:avLst/>
          </a:prstGeom>
        </p:spPr>
      </p:pic>
      <p:sp>
        <p:nvSpPr>
          <p:cNvPr id="9" name="Rectangle 1">
            <a:extLst>
              <a:ext uri="{FF2B5EF4-FFF2-40B4-BE49-F238E27FC236}">
                <a16:creationId xmlns="" xmlns:a16="http://schemas.microsoft.com/office/drawing/2014/main" id="{D167CB9C-4F33-49ED-98BA-E1286F249D4C}"/>
              </a:ext>
            </a:extLst>
          </p:cNvPr>
          <p:cNvSpPr>
            <a:spLocks noChangeArrowheads="1"/>
          </p:cNvSpPr>
          <p:nvPr/>
        </p:nvSpPr>
        <p:spPr bwMode="auto">
          <a:xfrm>
            <a:off x="4139952" y="1319564"/>
            <a:ext cx="4980190" cy="549381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&lt;</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LinearLayout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xmlns:android</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="http://schemas.android.com/</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apk</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/res/android"</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xmlns:app</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="http://schemas.android.com/</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apk</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/res-auto"</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xmlns:tools</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="http://schemas.android.com/tools"</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android:layout_width</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match_parent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android:orientation</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="vertical"</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android:layout_height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match_parent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tools:context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="fragmenttest4.orion.ma.fragmenttest.MainActivity"&gt;</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LinearLayout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android:layout_width</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match_parent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android:layout_height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wrap_content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android:orientation</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="horizontal"&gt;</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&lt;Button</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android:id</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="@+id/btn1"</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android:onClick</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valider</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android:layout_width</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wrap_content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android:layout_height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wrap_content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android:layout_weight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="1"</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android:text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="Fragment 1" /&gt;</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&lt;Button</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android:id</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="@+id/btn2"</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android:onClick</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valider</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android:layout_width</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wrap_content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android:layout_height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wrap_content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android:layout_weight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="1"</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android:text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="Fragment 2" /&gt;</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LinearLayout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&lt;fragment</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android:id</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="@+id/fragment"</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android:name</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="fragmenttest4.orion.ma.fragmenttest.Fragment1"</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android:layout_width</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match_parent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android:layout_height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wrap_content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android:layout_weight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="1" /&gt;</a:t>
            </a:r>
            <a:b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&lt;/</a:t>
            </a:r>
            <a:r>
              <a:rPr kumimoji="0" lang="en-US" altLang="en-US"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LinearLayout</a:t>
            </a:r>
            <a:r>
              <a:rPr kumimoji="0" lang="en-US"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&gt;</a:t>
            </a:r>
            <a:endParaRPr kumimoji="0" lang="en-US" altLang="en-US"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500238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smtClean="0"/>
              <a:t>ENSAJ</a:t>
            </a:r>
            <a:endParaRPr lang="fr-FR"/>
          </a:p>
        </p:txBody>
      </p:sp>
      <p:sp>
        <p:nvSpPr>
          <p:cNvPr id="5" name="Espace réservé du numéro de diapositive 4"/>
          <p:cNvSpPr>
            <a:spLocks noGrp="1"/>
          </p:cNvSpPr>
          <p:nvPr>
            <p:ph type="sldNum" sz="quarter" idx="12"/>
          </p:nvPr>
        </p:nvSpPr>
        <p:spPr/>
        <p:txBody>
          <a:bodyPr/>
          <a:lstStyle/>
          <a:p>
            <a:fld id="{9E06982E-4259-4523-9149-4EF3EA56E101}" type="slidenum">
              <a:rPr lang="fr-FR" smtClean="0"/>
              <a:t>5</a:t>
            </a:fld>
            <a:endParaRPr lang="fr-FR"/>
          </a:p>
        </p:txBody>
      </p:sp>
      <p:sp>
        <p:nvSpPr>
          <p:cNvPr id="6" name="Titre 1"/>
          <p:cNvSpPr txBox="1">
            <a:spLocks/>
          </p:cNvSpPr>
          <p:nvPr/>
        </p:nvSpPr>
        <p:spPr>
          <a:xfrm>
            <a:off x="457200" y="274638"/>
            <a:ext cx="8229600" cy="70609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MA" altLang="ko-KR" sz="2800" b="1" dirty="0" smtClean="0">
                <a:latin typeface="Calibri" pitchFamily="34" charset="0"/>
                <a:ea typeface="굴림" pitchFamily="50" charset="-127"/>
                <a:cs typeface="Calibri" pitchFamily="34" charset="0"/>
              </a:rPr>
              <a:t>Interface utilisateur et éléments graphiques</a:t>
            </a:r>
            <a:endParaRPr lang="fr-FR" sz="2800" dirty="0"/>
          </a:p>
        </p:txBody>
      </p:sp>
      <p:sp>
        <p:nvSpPr>
          <p:cNvPr id="7" name="AutoShape 2">
            <a:hlinkClick r:id="" action="ppaction://noaction"/>
          </p:cNvPr>
          <p:cNvSpPr>
            <a:spLocks noChangeArrowheads="1"/>
          </p:cNvSpPr>
          <p:nvPr/>
        </p:nvSpPr>
        <p:spPr bwMode="auto">
          <a:xfrm>
            <a:off x="360330" y="908723"/>
            <a:ext cx="4643718" cy="358775"/>
          </a:xfrm>
          <a:prstGeom prst="roundRect">
            <a:avLst>
              <a:gd name="adj" fmla="val 0"/>
            </a:avLst>
          </a:prstGeom>
          <a:solidFill>
            <a:srgbClr val="333399"/>
          </a:solidFill>
          <a:ln w="12700">
            <a:solidFill>
              <a:srgbClr val="99CCFF"/>
            </a:solidFill>
            <a:round/>
            <a:headEnd/>
            <a:tailEnd/>
          </a:ln>
          <a:effectLst/>
        </p:spPr>
        <p:txBody>
          <a:bodyPr wrap="none" lIns="36000" tIns="36000" rIns="36000" bIns="36000" anchor="ctr"/>
          <a:lstStyle>
            <a:defPPr>
              <a:defRPr lang="ko-KR"/>
            </a:defPPr>
            <a:lvl1pPr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1pPr>
            <a:lvl2pPr marL="457200"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2pPr>
            <a:lvl3pPr marL="914400"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3pPr>
            <a:lvl4pPr marL="1371600"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4pPr>
            <a:lvl5pPr marL="1828800"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5pPr>
            <a:lvl6pPr marL="2286000" algn="l" defTabSz="914400" rtl="0" eaLnBrk="1" latinLnBrk="1" hangingPunct="1">
              <a:defRPr kumimoji="1" sz="1100" kern="1200">
                <a:solidFill>
                  <a:schemeClr val="tx1"/>
                </a:solidFill>
                <a:latin typeface="Trebuchet MS" pitchFamily="34" charset="0"/>
                <a:ea typeface="HY헤드라인M" pitchFamily="18" charset="-127"/>
                <a:cs typeface="+mn-cs"/>
              </a:defRPr>
            </a:lvl6pPr>
            <a:lvl7pPr marL="2743200" algn="l" defTabSz="914400" rtl="0" eaLnBrk="1" latinLnBrk="1" hangingPunct="1">
              <a:defRPr kumimoji="1" sz="1100" kern="1200">
                <a:solidFill>
                  <a:schemeClr val="tx1"/>
                </a:solidFill>
                <a:latin typeface="Trebuchet MS" pitchFamily="34" charset="0"/>
                <a:ea typeface="HY헤드라인M" pitchFamily="18" charset="-127"/>
                <a:cs typeface="+mn-cs"/>
              </a:defRPr>
            </a:lvl7pPr>
            <a:lvl8pPr marL="3200400" algn="l" defTabSz="914400" rtl="0" eaLnBrk="1" latinLnBrk="1" hangingPunct="1">
              <a:defRPr kumimoji="1" sz="1100" kern="1200">
                <a:solidFill>
                  <a:schemeClr val="tx1"/>
                </a:solidFill>
                <a:latin typeface="Trebuchet MS" pitchFamily="34" charset="0"/>
                <a:ea typeface="HY헤드라인M" pitchFamily="18" charset="-127"/>
                <a:cs typeface="+mn-cs"/>
              </a:defRPr>
            </a:lvl8pPr>
            <a:lvl9pPr marL="3657600" algn="l" defTabSz="914400" rtl="0" eaLnBrk="1" latinLnBrk="1" hangingPunct="1">
              <a:defRPr kumimoji="1" sz="1100" kern="1200">
                <a:solidFill>
                  <a:schemeClr val="tx1"/>
                </a:solidFill>
                <a:latin typeface="Trebuchet MS" pitchFamily="34" charset="0"/>
                <a:ea typeface="HY헤드라인M" pitchFamily="18" charset="-127"/>
                <a:cs typeface="+mn-cs"/>
              </a:defRPr>
            </a:lvl9pPr>
          </a:lstStyle>
          <a:p>
            <a:pPr fontAlgn="auto">
              <a:lnSpc>
                <a:spcPct val="90000"/>
              </a:lnSpc>
              <a:spcBef>
                <a:spcPts val="0"/>
              </a:spcBef>
              <a:spcAft>
                <a:spcPts val="0"/>
              </a:spcAft>
              <a:defRPr/>
            </a:pPr>
            <a:r>
              <a:rPr kumimoji="0" lang="fr-MA" altLang="ko-KR" sz="2000" b="1" dirty="0" smtClean="0">
                <a:solidFill>
                  <a:srgbClr val="FFFFFF"/>
                </a:solidFill>
                <a:effectLst>
                  <a:outerShdw blurRad="38100" dist="38100" dir="2700000" algn="tl">
                    <a:srgbClr val="000000"/>
                  </a:outerShdw>
                </a:effectLst>
                <a:latin typeface="Calibri" pitchFamily="34" charset="0"/>
                <a:ea typeface="굴림"/>
                <a:cs typeface="Calibri" pitchFamily="34" charset="0"/>
              </a:rPr>
              <a:t>Exemple 1 : Création d’un Fragment</a:t>
            </a:r>
            <a:endParaRPr kumimoji="0" lang="fr-MA" altLang="ko-KR" sz="2000" b="1" dirty="0">
              <a:solidFill>
                <a:srgbClr val="FFFFFF"/>
              </a:solidFill>
              <a:effectLst>
                <a:outerShdw blurRad="38100" dist="38100" dir="2700000" algn="tl">
                  <a:srgbClr val="000000"/>
                </a:outerShdw>
              </a:effectLst>
              <a:latin typeface="Calibri" pitchFamily="34" charset="0"/>
              <a:ea typeface="굴림"/>
              <a:cs typeface="Calibri" pitchFamily="34" charset="0"/>
            </a:endParaRPr>
          </a:p>
        </p:txBody>
      </p:sp>
      <p:sp>
        <p:nvSpPr>
          <p:cNvPr id="2" name="Rectangle 1"/>
          <p:cNvSpPr/>
          <p:nvPr/>
        </p:nvSpPr>
        <p:spPr>
          <a:xfrm>
            <a:off x="396189" y="1284895"/>
            <a:ext cx="4572000" cy="1200329"/>
          </a:xfrm>
          <a:prstGeom prst="rect">
            <a:avLst/>
          </a:prstGeom>
        </p:spPr>
        <p:txBody>
          <a:bodyPr>
            <a:spAutoFit/>
          </a:bodyPr>
          <a:lstStyle/>
          <a:p>
            <a:r>
              <a:rPr lang="en-GB" dirty="0"/>
              <a:t>Pour </a:t>
            </a:r>
            <a:r>
              <a:rPr lang="en-GB" dirty="0" err="1"/>
              <a:t>ajouter</a:t>
            </a:r>
            <a:r>
              <a:rPr lang="en-GB" dirty="0"/>
              <a:t> un Fragment, </a:t>
            </a:r>
            <a:endParaRPr lang="en-GB" dirty="0" smtClean="0"/>
          </a:p>
          <a:p>
            <a:pPr marL="285750" indent="-285750">
              <a:buFont typeface="Arial" pitchFamily="34" charset="0"/>
              <a:buChar char="•"/>
            </a:pPr>
            <a:r>
              <a:rPr lang="en-GB" dirty="0" smtClean="0"/>
              <a:t>New </a:t>
            </a:r>
            <a:r>
              <a:rPr lang="en-GB" dirty="0"/>
              <a:t>-&gt; Fragment -&gt; Fragment (Blank</a:t>
            </a:r>
            <a:r>
              <a:rPr lang="en-GB" dirty="0" smtClean="0"/>
              <a:t>).</a:t>
            </a:r>
          </a:p>
          <a:p>
            <a:pPr marL="285750" indent="-285750">
              <a:buFont typeface="Arial" pitchFamily="34" charset="0"/>
              <a:buChar char="•"/>
            </a:pPr>
            <a:r>
              <a:rPr lang="en-GB" dirty="0" smtClean="0"/>
              <a:t>Un Fragment dispose de </a:t>
            </a:r>
            <a:r>
              <a:rPr lang="en-GB" dirty="0" err="1" smtClean="0"/>
              <a:t>deux</a:t>
            </a:r>
            <a:r>
              <a:rPr lang="en-GB" dirty="0" smtClean="0"/>
              <a:t> </a:t>
            </a:r>
            <a:r>
              <a:rPr lang="en-GB" dirty="0" err="1" smtClean="0"/>
              <a:t>fichiers</a:t>
            </a:r>
            <a:r>
              <a:rPr lang="en-GB" dirty="0" smtClean="0"/>
              <a:t>, un </a:t>
            </a:r>
            <a:r>
              <a:rPr lang="en-GB" dirty="0" err="1" smtClean="0"/>
              <a:t>fichier</a:t>
            </a:r>
            <a:r>
              <a:rPr lang="en-GB" dirty="0" smtClean="0"/>
              <a:t> Java et un </a:t>
            </a:r>
            <a:r>
              <a:rPr lang="en-GB" dirty="0" err="1" smtClean="0"/>
              <a:t>fichier</a:t>
            </a:r>
            <a:r>
              <a:rPr lang="en-GB" dirty="0" smtClean="0"/>
              <a:t> XML.</a:t>
            </a:r>
            <a:endParaRPr lang="en-GB" dirty="0"/>
          </a:p>
        </p:txBody>
      </p:sp>
      <p:pic>
        <p:nvPicPr>
          <p:cNvPr id="8" name="Image 7">
            <a:extLst>
              <a:ext uri="{FF2B5EF4-FFF2-40B4-BE49-F238E27FC236}">
                <a16:creationId xmlns="" xmlns:a16="http://schemas.microsoft.com/office/drawing/2014/main" id="{44B50AA6-FE04-4B7E-A450-D5C403EE2E8E}"/>
              </a:ext>
            </a:extLst>
          </p:cNvPr>
          <p:cNvPicPr>
            <a:picLocks noChangeAspect="1"/>
          </p:cNvPicPr>
          <p:nvPr/>
        </p:nvPicPr>
        <p:blipFill>
          <a:blip r:embed="rId2"/>
          <a:stretch>
            <a:fillRect/>
          </a:stretch>
        </p:blipFill>
        <p:spPr>
          <a:xfrm>
            <a:off x="4968189" y="1484784"/>
            <a:ext cx="3907340" cy="4668060"/>
          </a:xfrm>
          <a:prstGeom prst="rect">
            <a:avLst/>
          </a:prstGeom>
        </p:spPr>
      </p:pic>
    </p:spTree>
    <p:extLst>
      <p:ext uri="{BB962C8B-B14F-4D97-AF65-F5344CB8AC3E}">
        <p14:creationId xmlns:p14="http://schemas.microsoft.com/office/powerpoint/2010/main" val="425348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smtClean="0"/>
              <a:t>ENSAJ</a:t>
            </a:r>
            <a:endParaRPr lang="fr-FR"/>
          </a:p>
        </p:txBody>
      </p:sp>
      <p:sp>
        <p:nvSpPr>
          <p:cNvPr id="5" name="Espace réservé du numéro de diapositive 4"/>
          <p:cNvSpPr>
            <a:spLocks noGrp="1"/>
          </p:cNvSpPr>
          <p:nvPr>
            <p:ph type="sldNum" sz="quarter" idx="12"/>
          </p:nvPr>
        </p:nvSpPr>
        <p:spPr/>
        <p:txBody>
          <a:bodyPr/>
          <a:lstStyle/>
          <a:p>
            <a:fld id="{9E06982E-4259-4523-9149-4EF3EA56E101}" type="slidenum">
              <a:rPr lang="fr-FR" smtClean="0"/>
              <a:t>6</a:t>
            </a:fld>
            <a:endParaRPr lang="fr-FR"/>
          </a:p>
        </p:txBody>
      </p:sp>
      <p:sp>
        <p:nvSpPr>
          <p:cNvPr id="6" name="Titre 1"/>
          <p:cNvSpPr txBox="1">
            <a:spLocks/>
          </p:cNvSpPr>
          <p:nvPr/>
        </p:nvSpPr>
        <p:spPr>
          <a:xfrm>
            <a:off x="457200" y="274638"/>
            <a:ext cx="8229600" cy="70609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MA" altLang="ko-KR" sz="2800" b="1" dirty="0" smtClean="0">
                <a:latin typeface="Calibri" pitchFamily="34" charset="0"/>
                <a:ea typeface="굴림" pitchFamily="50" charset="-127"/>
                <a:cs typeface="Calibri" pitchFamily="34" charset="0"/>
              </a:rPr>
              <a:t>Interface utilisateur et éléments graphiques</a:t>
            </a:r>
            <a:endParaRPr lang="fr-FR" sz="2800" dirty="0"/>
          </a:p>
        </p:txBody>
      </p:sp>
      <p:sp>
        <p:nvSpPr>
          <p:cNvPr id="7" name="AutoShape 2">
            <a:hlinkClick r:id="" action="ppaction://noaction"/>
          </p:cNvPr>
          <p:cNvSpPr>
            <a:spLocks noChangeArrowheads="1"/>
          </p:cNvSpPr>
          <p:nvPr/>
        </p:nvSpPr>
        <p:spPr bwMode="auto">
          <a:xfrm>
            <a:off x="360330" y="908723"/>
            <a:ext cx="4643718" cy="358775"/>
          </a:xfrm>
          <a:prstGeom prst="roundRect">
            <a:avLst>
              <a:gd name="adj" fmla="val 0"/>
            </a:avLst>
          </a:prstGeom>
          <a:solidFill>
            <a:srgbClr val="333399"/>
          </a:solidFill>
          <a:ln w="12700">
            <a:solidFill>
              <a:srgbClr val="99CCFF"/>
            </a:solidFill>
            <a:round/>
            <a:headEnd/>
            <a:tailEnd/>
          </a:ln>
          <a:effectLst/>
        </p:spPr>
        <p:txBody>
          <a:bodyPr wrap="none" lIns="36000" tIns="36000" rIns="36000" bIns="36000" anchor="ctr"/>
          <a:lstStyle>
            <a:defPPr>
              <a:defRPr lang="ko-KR"/>
            </a:defPPr>
            <a:lvl1pPr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1pPr>
            <a:lvl2pPr marL="457200"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2pPr>
            <a:lvl3pPr marL="914400"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3pPr>
            <a:lvl4pPr marL="1371600"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4pPr>
            <a:lvl5pPr marL="1828800"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5pPr>
            <a:lvl6pPr marL="2286000" algn="l" defTabSz="914400" rtl="0" eaLnBrk="1" latinLnBrk="1" hangingPunct="1">
              <a:defRPr kumimoji="1" sz="1100" kern="1200">
                <a:solidFill>
                  <a:schemeClr val="tx1"/>
                </a:solidFill>
                <a:latin typeface="Trebuchet MS" pitchFamily="34" charset="0"/>
                <a:ea typeface="HY헤드라인M" pitchFamily="18" charset="-127"/>
                <a:cs typeface="+mn-cs"/>
              </a:defRPr>
            </a:lvl6pPr>
            <a:lvl7pPr marL="2743200" algn="l" defTabSz="914400" rtl="0" eaLnBrk="1" latinLnBrk="1" hangingPunct="1">
              <a:defRPr kumimoji="1" sz="1100" kern="1200">
                <a:solidFill>
                  <a:schemeClr val="tx1"/>
                </a:solidFill>
                <a:latin typeface="Trebuchet MS" pitchFamily="34" charset="0"/>
                <a:ea typeface="HY헤드라인M" pitchFamily="18" charset="-127"/>
                <a:cs typeface="+mn-cs"/>
              </a:defRPr>
            </a:lvl7pPr>
            <a:lvl8pPr marL="3200400" algn="l" defTabSz="914400" rtl="0" eaLnBrk="1" latinLnBrk="1" hangingPunct="1">
              <a:defRPr kumimoji="1" sz="1100" kern="1200">
                <a:solidFill>
                  <a:schemeClr val="tx1"/>
                </a:solidFill>
                <a:latin typeface="Trebuchet MS" pitchFamily="34" charset="0"/>
                <a:ea typeface="HY헤드라인M" pitchFamily="18" charset="-127"/>
                <a:cs typeface="+mn-cs"/>
              </a:defRPr>
            </a:lvl8pPr>
            <a:lvl9pPr marL="3657600" algn="l" defTabSz="914400" rtl="0" eaLnBrk="1" latinLnBrk="1" hangingPunct="1">
              <a:defRPr kumimoji="1" sz="1100" kern="1200">
                <a:solidFill>
                  <a:schemeClr val="tx1"/>
                </a:solidFill>
                <a:latin typeface="Trebuchet MS" pitchFamily="34" charset="0"/>
                <a:ea typeface="HY헤드라인M" pitchFamily="18" charset="-127"/>
                <a:cs typeface="+mn-cs"/>
              </a:defRPr>
            </a:lvl9pPr>
          </a:lstStyle>
          <a:p>
            <a:pPr fontAlgn="auto">
              <a:lnSpc>
                <a:spcPct val="90000"/>
              </a:lnSpc>
              <a:spcBef>
                <a:spcPts val="0"/>
              </a:spcBef>
              <a:spcAft>
                <a:spcPts val="0"/>
              </a:spcAft>
              <a:defRPr/>
            </a:pPr>
            <a:r>
              <a:rPr kumimoji="0" lang="fr-MA" altLang="ko-KR" sz="2000" b="1" dirty="0" smtClean="0">
                <a:solidFill>
                  <a:srgbClr val="FFFFFF"/>
                </a:solidFill>
                <a:effectLst>
                  <a:outerShdw blurRad="38100" dist="38100" dir="2700000" algn="tl">
                    <a:srgbClr val="000000"/>
                  </a:outerShdw>
                </a:effectLst>
                <a:latin typeface="Calibri" pitchFamily="34" charset="0"/>
                <a:ea typeface="굴림"/>
                <a:cs typeface="Calibri" pitchFamily="34" charset="0"/>
              </a:rPr>
              <a:t>Exemple 1 : Contrôle d’un Fragment </a:t>
            </a:r>
            <a:endParaRPr kumimoji="0" lang="fr-MA" altLang="ko-KR" sz="2000" b="1" dirty="0">
              <a:solidFill>
                <a:srgbClr val="FFFFFF"/>
              </a:solidFill>
              <a:effectLst>
                <a:outerShdw blurRad="38100" dist="38100" dir="2700000" algn="tl">
                  <a:srgbClr val="000000"/>
                </a:outerShdw>
              </a:effectLst>
              <a:latin typeface="Calibri" pitchFamily="34" charset="0"/>
              <a:ea typeface="굴림"/>
              <a:cs typeface="Calibri" pitchFamily="34" charset="0"/>
            </a:endParaRPr>
          </a:p>
        </p:txBody>
      </p:sp>
      <p:sp>
        <p:nvSpPr>
          <p:cNvPr id="8" name="Rectangle 1">
            <a:extLst>
              <a:ext uri="{FF2B5EF4-FFF2-40B4-BE49-F238E27FC236}">
                <a16:creationId xmlns="" xmlns:a16="http://schemas.microsoft.com/office/drawing/2014/main" id="{49D386A2-25D1-4BF3-8834-06F7DA078471}"/>
              </a:ext>
            </a:extLst>
          </p:cNvPr>
          <p:cNvSpPr>
            <a:spLocks noChangeArrowheads="1"/>
          </p:cNvSpPr>
          <p:nvPr/>
        </p:nvSpPr>
        <p:spPr bwMode="auto">
          <a:xfrm>
            <a:off x="1459552" y="1700808"/>
            <a:ext cx="6224895"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valider</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(View view) {</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(view == </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bn1</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fragment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Fragment1()</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FragmentManager</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fm</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getFragmentManager</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FragmentTransaction</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ft = </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fm.beginTransaction</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ft.replace</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R.id.</a:t>
            </a:r>
            <a:r>
              <a:rPr kumimoji="0" lang="en-US" altLang="en-US" sz="1400" b="0" i="1"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fragment</a:t>
            </a:r>
            <a:r>
              <a:rPr kumimoji="0" lang="en-US" altLang="en-US" sz="14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fragment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ft.commit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(view == </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bn2</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fragment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Fragment2()</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FragmentManager</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fm</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getFragmentManager</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FragmentTransaction</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ft = </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fm.beginTransaction</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ft.replace</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R.id.</a:t>
            </a:r>
            <a:r>
              <a:rPr kumimoji="0" lang="en-US" altLang="en-US" sz="1400" b="0" i="1"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fragment</a:t>
            </a:r>
            <a:r>
              <a:rPr kumimoji="0" lang="en-US" altLang="en-US" sz="14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fragment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ft.commit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9897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smtClean="0"/>
              <a:t>ENSAJ</a:t>
            </a:r>
            <a:endParaRPr lang="fr-FR"/>
          </a:p>
        </p:txBody>
      </p:sp>
      <p:sp>
        <p:nvSpPr>
          <p:cNvPr id="5" name="Espace réservé du numéro de diapositive 4"/>
          <p:cNvSpPr>
            <a:spLocks noGrp="1"/>
          </p:cNvSpPr>
          <p:nvPr>
            <p:ph type="sldNum" sz="quarter" idx="12"/>
          </p:nvPr>
        </p:nvSpPr>
        <p:spPr/>
        <p:txBody>
          <a:bodyPr/>
          <a:lstStyle/>
          <a:p>
            <a:fld id="{9E06982E-4259-4523-9149-4EF3EA56E101}" type="slidenum">
              <a:rPr lang="fr-FR" smtClean="0"/>
              <a:t>7</a:t>
            </a:fld>
            <a:endParaRPr lang="fr-FR"/>
          </a:p>
        </p:txBody>
      </p:sp>
      <p:sp>
        <p:nvSpPr>
          <p:cNvPr id="6" name="Titre 1"/>
          <p:cNvSpPr txBox="1">
            <a:spLocks/>
          </p:cNvSpPr>
          <p:nvPr/>
        </p:nvSpPr>
        <p:spPr>
          <a:xfrm>
            <a:off x="457200" y="274638"/>
            <a:ext cx="8229600" cy="70609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MA" altLang="ko-KR" sz="2800" b="1" dirty="0" smtClean="0">
                <a:latin typeface="Calibri" pitchFamily="34" charset="0"/>
                <a:ea typeface="굴림" pitchFamily="50" charset="-127"/>
                <a:cs typeface="Calibri" pitchFamily="34" charset="0"/>
              </a:rPr>
              <a:t>Interface utilisateur et éléments graphiques</a:t>
            </a:r>
            <a:endParaRPr lang="fr-FR" sz="2800" dirty="0"/>
          </a:p>
        </p:txBody>
      </p:sp>
      <p:sp>
        <p:nvSpPr>
          <p:cNvPr id="7" name="AutoShape 2">
            <a:hlinkClick r:id="" action="ppaction://noaction"/>
          </p:cNvPr>
          <p:cNvSpPr>
            <a:spLocks noChangeArrowheads="1"/>
          </p:cNvSpPr>
          <p:nvPr/>
        </p:nvSpPr>
        <p:spPr bwMode="auto">
          <a:xfrm>
            <a:off x="360330" y="908723"/>
            <a:ext cx="4643718" cy="358775"/>
          </a:xfrm>
          <a:prstGeom prst="roundRect">
            <a:avLst>
              <a:gd name="adj" fmla="val 0"/>
            </a:avLst>
          </a:prstGeom>
          <a:solidFill>
            <a:srgbClr val="333399"/>
          </a:solidFill>
          <a:ln w="12700">
            <a:solidFill>
              <a:srgbClr val="99CCFF"/>
            </a:solidFill>
            <a:round/>
            <a:headEnd/>
            <a:tailEnd/>
          </a:ln>
          <a:effectLst/>
        </p:spPr>
        <p:txBody>
          <a:bodyPr wrap="none" lIns="36000" tIns="36000" rIns="36000" bIns="36000" anchor="ctr"/>
          <a:lstStyle>
            <a:defPPr>
              <a:defRPr lang="ko-KR"/>
            </a:defPPr>
            <a:lvl1pPr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1pPr>
            <a:lvl2pPr marL="457200"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2pPr>
            <a:lvl3pPr marL="914400"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3pPr>
            <a:lvl4pPr marL="1371600"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4pPr>
            <a:lvl5pPr marL="1828800" algn="l" rtl="0" fontAlgn="base" latinLnBrk="1">
              <a:spcBef>
                <a:spcPct val="0"/>
              </a:spcBef>
              <a:spcAft>
                <a:spcPct val="0"/>
              </a:spcAft>
              <a:defRPr kumimoji="1" sz="1100" kern="1200">
                <a:solidFill>
                  <a:schemeClr val="tx1"/>
                </a:solidFill>
                <a:latin typeface="Trebuchet MS" pitchFamily="34" charset="0"/>
                <a:ea typeface="HY헤드라인M" pitchFamily="18" charset="-127"/>
                <a:cs typeface="+mn-cs"/>
              </a:defRPr>
            </a:lvl5pPr>
            <a:lvl6pPr marL="2286000" algn="l" defTabSz="914400" rtl="0" eaLnBrk="1" latinLnBrk="1" hangingPunct="1">
              <a:defRPr kumimoji="1" sz="1100" kern="1200">
                <a:solidFill>
                  <a:schemeClr val="tx1"/>
                </a:solidFill>
                <a:latin typeface="Trebuchet MS" pitchFamily="34" charset="0"/>
                <a:ea typeface="HY헤드라인M" pitchFamily="18" charset="-127"/>
                <a:cs typeface="+mn-cs"/>
              </a:defRPr>
            </a:lvl6pPr>
            <a:lvl7pPr marL="2743200" algn="l" defTabSz="914400" rtl="0" eaLnBrk="1" latinLnBrk="1" hangingPunct="1">
              <a:defRPr kumimoji="1" sz="1100" kern="1200">
                <a:solidFill>
                  <a:schemeClr val="tx1"/>
                </a:solidFill>
                <a:latin typeface="Trebuchet MS" pitchFamily="34" charset="0"/>
                <a:ea typeface="HY헤드라인M" pitchFamily="18" charset="-127"/>
                <a:cs typeface="+mn-cs"/>
              </a:defRPr>
            </a:lvl7pPr>
            <a:lvl8pPr marL="3200400" algn="l" defTabSz="914400" rtl="0" eaLnBrk="1" latinLnBrk="1" hangingPunct="1">
              <a:defRPr kumimoji="1" sz="1100" kern="1200">
                <a:solidFill>
                  <a:schemeClr val="tx1"/>
                </a:solidFill>
                <a:latin typeface="Trebuchet MS" pitchFamily="34" charset="0"/>
                <a:ea typeface="HY헤드라인M" pitchFamily="18" charset="-127"/>
                <a:cs typeface="+mn-cs"/>
              </a:defRPr>
            </a:lvl8pPr>
            <a:lvl9pPr marL="3657600" algn="l" defTabSz="914400" rtl="0" eaLnBrk="1" latinLnBrk="1" hangingPunct="1">
              <a:defRPr kumimoji="1" sz="1100" kern="1200">
                <a:solidFill>
                  <a:schemeClr val="tx1"/>
                </a:solidFill>
                <a:latin typeface="Trebuchet MS" pitchFamily="34" charset="0"/>
                <a:ea typeface="HY헤드라인M" pitchFamily="18" charset="-127"/>
                <a:cs typeface="+mn-cs"/>
              </a:defRPr>
            </a:lvl9pPr>
          </a:lstStyle>
          <a:p>
            <a:pPr fontAlgn="auto">
              <a:lnSpc>
                <a:spcPct val="90000"/>
              </a:lnSpc>
              <a:spcBef>
                <a:spcPts val="0"/>
              </a:spcBef>
              <a:spcAft>
                <a:spcPts val="0"/>
              </a:spcAft>
              <a:defRPr/>
            </a:pPr>
            <a:r>
              <a:rPr kumimoji="0" lang="fr-MA" altLang="ko-KR" sz="2000" b="1" dirty="0" smtClean="0">
                <a:solidFill>
                  <a:srgbClr val="FFFFFF"/>
                </a:solidFill>
                <a:effectLst>
                  <a:outerShdw blurRad="38100" dist="38100" dir="2700000" algn="tl">
                    <a:srgbClr val="000000"/>
                  </a:outerShdw>
                </a:effectLst>
                <a:latin typeface="Calibri" pitchFamily="34" charset="0"/>
                <a:ea typeface="굴림"/>
                <a:cs typeface="Calibri" pitchFamily="34" charset="0"/>
              </a:rPr>
              <a:t>Exemple 1 : Evénement sur un Fragment</a:t>
            </a:r>
            <a:endParaRPr kumimoji="0" lang="fr-MA" altLang="ko-KR" sz="2000" b="1" dirty="0">
              <a:solidFill>
                <a:srgbClr val="FFFFFF"/>
              </a:solidFill>
              <a:effectLst>
                <a:outerShdw blurRad="38100" dist="38100" dir="2700000" algn="tl">
                  <a:srgbClr val="000000"/>
                </a:outerShdw>
              </a:effectLst>
              <a:latin typeface="Calibri" pitchFamily="34" charset="0"/>
              <a:ea typeface="굴림"/>
              <a:cs typeface="Calibri" pitchFamily="34" charset="0"/>
            </a:endParaRPr>
          </a:p>
        </p:txBody>
      </p:sp>
      <p:pic>
        <p:nvPicPr>
          <p:cNvPr id="8" name="Image 7">
            <a:extLst>
              <a:ext uri="{FF2B5EF4-FFF2-40B4-BE49-F238E27FC236}">
                <a16:creationId xmlns="" xmlns:a16="http://schemas.microsoft.com/office/drawing/2014/main" id="{E931A10A-4037-42A7-B135-FA0BE3E0E7CF}"/>
              </a:ext>
            </a:extLst>
          </p:cNvPr>
          <p:cNvPicPr>
            <a:picLocks noChangeAspect="1"/>
          </p:cNvPicPr>
          <p:nvPr/>
        </p:nvPicPr>
        <p:blipFill>
          <a:blip r:embed="rId2"/>
          <a:stretch>
            <a:fillRect/>
          </a:stretch>
        </p:blipFill>
        <p:spPr>
          <a:xfrm>
            <a:off x="104551" y="1484784"/>
            <a:ext cx="3243313" cy="4677428"/>
          </a:xfrm>
          <a:prstGeom prst="rect">
            <a:avLst/>
          </a:prstGeom>
        </p:spPr>
      </p:pic>
      <p:sp>
        <p:nvSpPr>
          <p:cNvPr id="9" name="Rectangle 1">
            <a:extLst>
              <a:ext uri="{FF2B5EF4-FFF2-40B4-BE49-F238E27FC236}">
                <a16:creationId xmlns="" xmlns:a16="http://schemas.microsoft.com/office/drawing/2014/main" id="{32D3283E-57A4-424C-9C87-D05DA04422DB}"/>
              </a:ext>
            </a:extLst>
          </p:cNvPr>
          <p:cNvSpPr>
            <a:spLocks noChangeArrowheads="1"/>
          </p:cNvSpPr>
          <p:nvPr/>
        </p:nvSpPr>
        <p:spPr bwMode="auto">
          <a:xfrm>
            <a:off x="3419872" y="1377996"/>
            <a:ext cx="5544617" cy="38933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View </a:t>
            </a:r>
            <a:r>
              <a:rPr kumimoji="0" lang="en-US" altLang="en-US" sz="13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onCreateView</a:t>
            </a: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LayoutInflater</a:t>
            </a: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inflater</a:t>
            </a:r>
            <a:r>
              <a:rPr kumimoji="0" lang="en-US" altLang="en-US" sz="13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ViewGroup</a:t>
            </a: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container</a:t>
            </a:r>
            <a:r>
              <a:rPr kumimoji="0" lang="en-US" altLang="en-US" sz="13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lang="en-US" altLang="en-US" sz="1300" dirty="0">
                <a:solidFill>
                  <a:srgbClr val="CC7832"/>
                </a:solidFill>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Bundle </a:t>
            </a:r>
            <a:r>
              <a:rPr kumimoji="0" lang="en-US" altLang="en-US" sz="13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savedInstanceState</a:t>
            </a: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Inflate the layout for this fragment</a:t>
            </a:r>
            <a:br>
              <a:rPr kumimoji="0" lang="en-US" altLang="en-US" sz="13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View </a:t>
            </a:r>
            <a:r>
              <a:rPr kumimoji="0" lang="en-US" altLang="en-US" sz="13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view</a:t>
            </a: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inflater.inflate</a:t>
            </a:r>
            <a:r>
              <a:rPr kumimoji="0" lang="en-US" altLang="en-US" sz="13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(R.layout.</a:t>
            </a:r>
            <a:r>
              <a:rPr kumimoji="0" lang="en-US" altLang="en-US" sz="13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fragment_fragment1</a:t>
            </a:r>
            <a:r>
              <a:rPr kumimoji="0" lang="en-US" altLang="en-US" sz="13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container</a:t>
            </a:r>
            <a:r>
              <a:rPr kumimoji="0" lang="en-US" altLang="en-US" sz="13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false</a:t>
            </a: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final </a:t>
            </a:r>
            <a:r>
              <a:rPr kumimoji="0" lang="en-US" altLang="en-US" sz="13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TextView</a:t>
            </a: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textView</a:t>
            </a: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view.findViewById</a:t>
            </a:r>
            <a:r>
              <a:rPr kumimoji="0" lang="en-US" altLang="en-US" sz="13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(R.id.</a:t>
            </a:r>
            <a:r>
              <a:rPr kumimoji="0" lang="en-US" altLang="en-US" sz="13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text1</a:t>
            </a: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bn1 </a:t>
            </a: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view.findViewById</a:t>
            </a: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(R.id.</a:t>
            </a:r>
            <a:r>
              <a:rPr kumimoji="0" lang="en-US" altLang="en-US" sz="1300" b="0" i="1"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btn3</a:t>
            </a: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bn1</a:t>
            </a: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.setOnClickListener(</a:t>
            </a:r>
            <a:r>
              <a:rPr kumimoji="0" lang="en-US" altLang="en-US" sz="13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View.OnClickListener</a:t>
            </a: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lang="en-US" altLang="en-US" sz="1300" dirty="0" smtClean="0">
                <a:solidFill>
                  <a:srgbClr val="A9B7C6"/>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Override</a:t>
            </a:r>
            <a:br>
              <a:rPr kumimoji="0" lang="en-US" altLang="en-US" sz="13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13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void </a:t>
            </a:r>
            <a:r>
              <a:rPr kumimoji="0" lang="en-US" altLang="en-US" sz="13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onClick</a:t>
            </a: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(View v) {</a:t>
            </a:r>
            <a:b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B389C5"/>
                </a:solidFill>
                <a:effectLst/>
                <a:latin typeface="Courier New" panose="02070309020205020404" pitchFamily="49" charset="0"/>
                <a:cs typeface="Courier New" panose="02070309020205020404" pitchFamily="49" charset="0"/>
              </a:rPr>
              <a:t>textView</a:t>
            </a:r>
            <a:r>
              <a:rPr kumimoji="0" lang="en-US" altLang="en-US" sz="13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.setText</a:t>
            </a: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"Hello to the first </a:t>
            </a:r>
            <a:r>
              <a:rPr kumimoji="0" lang="en-US" altLang="en-US" sz="13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Fragment</a:t>
            </a:r>
            <a:r>
              <a:rPr kumimoji="0" lang="en-US" altLang="en-US"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endParaRPr lang="en-US" altLang="en-US" sz="1300" dirty="0" smtClean="0">
              <a:solidFill>
                <a:srgbClr val="CC7832"/>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r>
            <a:br>
              <a:rPr kumimoji="0" lang="en-US" altLang="en-US" sz="13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view</a:t>
            </a:r>
            <a:r>
              <a:rPr kumimoji="0" lang="en-US" altLang="en-US" sz="13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65098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AME" val="RectangleShape"/>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Words>
  <Application>Microsoft Office PowerPoint</Application>
  <PresentationFormat>Affichage à l'écran (4:3)</PresentationFormat>
  <Paragraphs>39</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Younes Lqamar</dc:creator>
  <cp:lastModifiedBy>Younes Lqamar</cp:lastModifiedBy>
  <cp:revision>1</cp:revision>
  <dcterms:created xsi:type="dcterms:W3CDTF">2019-11-26T19:02:12Z</dcterms:created>
  <dcterms:modified xsi:type="dcterms:W3CDTF">2019-11-26T19:03:01Z</dcterms:modified>
</cp:coreProperties>
</file>