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298" r:id="rId6"/>
    <p:sldId id="299" r:id="rId7"/>
    <p:sldId id="300" r:id="rId8"/>
    <p:sldId id="305" r:id="rId9"/>
    <p:sldId id="301" r:id="rId10"/>
    <p:sldId id="303" r:id="rId11"/>
    <p:sldId id="304" r:id="rId12"/>
    <p:sldId id="306" r:id="rId13"/>
    <p:sldId id="302" r:id="rId14"/>
    <p:sldId id="309" r:id="rId15"/>
    <p:sldId id="307" r:id="rId16"/>
    <p:sldId id="31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xmlns="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6F5AEB-5EF8-495E-97C3-D51D6A6A9F31}"/>
              </a:ext>
            </a:extLst>
          </p:cNvPr>
          <p:cNvSpPr/>
          <p:nvPr/>
        </p:nvSpPr>
        <p:spPr>
          <a:xfrm>
            <a:off x="4572000" y="5095485"/>
            <a:ext cx="363764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Seeders et Factories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pouvez exécuter la commande artisan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db:seed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amorcer votre base de données. Par défaut, la commande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db:seed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 la classe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\Seeders\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peut à son tour invoquer d'autres classes de départ. Cependant, vous pouvez utiliser l’option 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–class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spécifier une classe de départ à exécuter individuellement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E85FEBFB-62C9-456D-9F16-F692A86EC78A}"/>
              </a:ext>
            </a:extLst>
          </p:cNvPr>
          <p:cNvSpPr/>
          <p:nvPr/>
        </p:nvSpPr>
        <p:spPr>
          <a:xfrm>
            <a:off x="899592" y="4581128"/>
            <a:ext cx="756084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sz="2000" dirty="0" err="1">
                <a:solidFill>
                  <a:srgbClr val="0070C0"/>
                </a:solidFill>
                <a:latin typeface="Source Code Pro"/>
              </a:rPr>
              <a:t>db:seed</a:t>
            </a:r>
            <a:r>
              <a:rPr lang="en-US" sz="2000" dirty="0">
                <a:solidFill>
                  <a:srgbClr val="0070C0"/>
                </a:solidFill>
                <a:latin typeface="Source Code Pro"/>
              </a:rPr>
              <a:t> --class=</a:t>
            </a:r>
            <a:r>
              <a:rPr lang="en-US" sz="2000" dirty="0" err="1">
                <a:solidFill>
                  <a:srgbClr val="00B050"/>
                </a:solidFill>
                <a:latin typeface="Source Code Pro"/>
              </a:rPr>
              <a:t>StagiaireTableSeeder</a:t>
            </a:r>
            <a:endParaRPr lang="fr-FR" sz="2000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82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pouvez également amorcer votre base de données en utilisant la  commande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migrate:fresh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combinaison avec l’option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supprimera toutes les tables et réexécutera toutes vos migrations. Cette commande est utile pour reconstruire complètement votre base de données. L’option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–seeder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être utilisée pour spécifier un seeder spécifique à exécuter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E85FEBFB-62C9-456D-9F16-F692A86EC78A}"/>
              </a:ext>
            </a:extLst>
          </p:cNvPr>
          <p:cNvSpPr/>
          <p:nvPr/>
        </p:nvSpPr>
        <p:spPr>
          <a:xfrm>
            <a:off x="708186" y="4797152"/>
            <a:ext cx="7824254" cy="100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migrate:fresh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–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seed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</a:t>
            </a:r>
          </a:p>
          <a:p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migrate:fresh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--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seed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-seeder=</a:t>
            </a:r>
            <a:r>
              <a:rPr lang="fr-FR" sz="1900" dirty="0" err="1">
                <a:solidFill>
                  <a:srgbClr val="00B050"/>
                </a:solidFill>
                <a:latin typeface="Source Code Pro"/>
              </a:rPr>
              <a:t>StagiaireSeeder</a:t>
            </a:r>
            <a:endParaRPr lang="fr-FR" sz="1900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0162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endParaRPr lang="fr-F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Toutes les applications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incluent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défaut.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pouvez installer Tinker à l'aide de Composer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 vous permet d'interagir avec l'ensemble de votre application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ligne de commande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E85FEBFB-62C9-456D-9F16-F692A86EC78A}"/>
              </a:ext>
            </a:extLst>
          </p:cNvPr>
          <p:cNvSpPr/>
          <p:nvPr/>
        </p:nvSpPr>
        <p:spPr>
          <a:xfrm>
            <a:off x="729061" y="4581128"/>
            <a:ext cx="7685878" cy="2016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PS F:\ISTA2022\TPSeeders&gt; php artisan tinker</a:t>
            </a:r>
          </a:p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Psy Shell v0.11.10 (PHP 8.1.2 — cli) by Justin Hileman</a:t>
            </a:r>
          </a:p>
          <a:p>
            <a:endParaRPr lang="fr-FR" sz="1900">
              <a:solidFill>
                <a:srgbClr val="00B050"/>
              </a:solidFill>
              <a:latin typeface="Source Code Pro"/>
            </a:endParaRPr>
          </a:p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&gt; DB::table('stagiaires')-&gt;insert(['nom'=&gt;'Girari','prenom'=&gt;'Nada','age'=&gt;21])</a:t>
            </a:r>
          </a:p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= true</a:t>
            </a:r>
            <a:endParaRPr lang="fr-FR" sz="1900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1FC31A32-156A-44E4-ACC4-0590A71F6DE1}"/>
              </a:ext>
            </a:extLst>
          </p:cNvPr>
          <p:cNvSpPr/>
          <p:nvPr/>
        </p:nvSpPr>
        <p:spPr>
          <a:xfrm>
            <a:off x="729062" y="3530812"/>
            <a:ext cx="768587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900">
                <a:solidFill>
                  <a:srgbClr val="0070C0"/>
                </a:solidFill>
                <a:latin typeface="Source Code Pro"/>
              </a:rPr>
              <a:t>composer require laravel/tinker</a:t>
            </a:r>
            <a:endParaRPr lang="fr-FR" sz="1900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7356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 sont donc là pour nous permettre de créer des enregistrements en quantité et d’établir facilement diverses relations entre nos tables.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donc créer 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StagiaireFactory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 Factories se situe dans le dossier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L’option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commande permet de préciser de quel model il s’agit.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E85FEBFB-62C9-456D-9F16-F692A86EC78A}"/>
              </a:ext>
            </a:extLst>
          </p:cNvPr>
          <p:cNvSpPr/>
          <p:nvPr/>
        </p:nvSpPr>
        <p:spPr>
          <a:xfrm>
            <a:off x="712380" y="6002281"/>
            <a:ext cx="7738287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make:factory 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StagiaireFactory</a:t>
            </a:r>
            <a:r>
              <a:rPr lang="en-US" dirty="0">
                <a:solidFill>
                  <a:srgbClr val="0070C0"/>
                </a:solidFill>
                <a:latin typeface="Source Code Pro"/>
              </a:rPr>
              <a:t> --model=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04087C41-9850-40D4-ADCA-DE84EE9FE2F8}"/>
              </a:ext>
            </a:extLst>
          </p:cNvPr>
          <p:cNvSpPr/>
          <p:nvPr/>
        </p:nvSpPr>
        <p:spPr>
          <a:xfrm>
            <a:off x="712380" y="4221088"/>
            <a:ext cx="7738287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make:factory 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StagiaireFactory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333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donc créer Le model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04087C41-9850-40D4-ADCA-DE84EE9FE2F8}"/>
              </a:ext>
            </a:extLst>
          </p:cNvPr>
          <p:cNvSpPr/>
          <p:nvPr/>
        </p:nvSpPr>
        <p:spPr>
          <a:xfrm>
            <a:off x="657208" y="3945879"/>
            <a:ext cx="7829583" cy="24625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Eloquent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Factories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Eloquent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Stagiaire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fillable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'];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CF41A9AE-295C-488A-A212-2651484B4E8B}"/>
              </a:ext>
            </a:extLst>
          </p:cNvPr>
          <p:cNvSpPr/>
          <p:nvPr/>
        </p:nvSpPr>
        <p:spPr>
          <a:xfrm>
            <a:off x="748504" y="3176972"/>
            <a:ext cx="7738287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en-US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4851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donc créer Le </a:t>
            </a: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StagiaireFactory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04087C41-9850-40D4-ADCA-DE84EE9FE2F8}"/>
              </a:ext>
            </a:extLst>
          </p:cNvPr>
          <p:cNvSpPr/>
          <p:nvPr/>
        </p:nvSpPr>
        <p:spPr>
          <a:xfrm>
            <a:off x="680033" y="3747356"/>
            <a:ext cx="7783934" cy="28499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Eloquent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Factories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Factory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\</a:t>
            </a:r>
            <a:r>
              <a:rPr lang="fr-FR" sz="1400" i="1" dirty="0">
                <a:solidFill>
                  <a:srgbClr val="448C27"/>
                </a:solidFill>
                <a:latin typeface="Consolas" panose="020B0609020204030204" pitchFamily="49" charset="0"/>
              </a:rPr>
              <a:t>\Illuminate\Database\Eloquent\Factories\Factory&lt;\App\Models\Stagiaire&gt;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StagiaireFactory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Factory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</a:t>
            </a:r>
            <a:r>
              <a:rPr lang="fr-FR" sz="14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definition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fake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40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fake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40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fake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numberBetween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18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1E1F5186-2CF9-4893-A2D3-B8F8A59B3094}"/>
              </a:ext>
            </a:extLst>
          </p:cNvPr>
          <p:cNvSpPr/>
          <p:nvPr/>
        </p:nvSpPr>
        <p:spPr>
          <a:xfrm>
            <a:off x="748504" y="3176972"/>
            <a:ext cx="7738287" cy="3960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sz="1600" dirty="0" err="1">
                <a:solidFill>
                  <a:srgbClr val="0070C0"/>
                </a:solidFill>
                <a:latin typeface="Source Code Pro"/>
              </a:rPr>
              <a:t>make:factory</a:t>
            </a:r>
            <a:r>
              <a:rPr lang="en-US" sz="16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Source Code Pro"/>
              </a:rPr>
              <a:t>StagiaireFacory</a:t>
            </a:r>
            <a:endParaRPr lang="fr-FR" sz="1600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40080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artisan pour remplir la base de donnée :</a:t>
            </a:r>
          </a:p>
          <a:p>
            <a:pPr marL="400050" lvl="1" indent="0">
              <a:buNone/>
            </a:pPr>
            <a:endParaRPr lang="fr-F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peu aussi ajouter des données directement dans la méthode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1E1F5186-2CF9-4893-A2D3-B8F8A59B3094}"/>
              </a:ext>
            </a:extLst>
          </p:cNvPr>
          <p:cNvSpPr/>
          <p:nvPr/>
        </p:nvSpPr>
        <p:spPr>
          <a:xfrm>
            <a:off x="760711" y="3148209"/>
            <a:ext cx="7738287" cy="3527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dirty="0" err="1">
                <a:solidFill>
                  <a:srgbClr val="0070C0"/>
                </a:solidFill>
                <a:latin typeface="Source Code Pro"/>
              </a:rPr>
              <a:t>db:seed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33E92325-DEB3-49CF-83B3-6BE59792B1B7}"/>
              </a:ext>
            </a:extLst>
          </p:cNvPr>
          <p:cNvSpPr/>
          <p:nvPr/>
        </p:nvSpPr>
        <p:spPr>
          <a:xfrm>
            <a:off x="680033" y="4221088"/>
            <a:ext cx="7783934" cy="23762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App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Models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Stagiaire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factory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Tahiri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Hassan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24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route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requêtes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Builder)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de la base de données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migration (génération, structure, exécution, manipulation des tables, colonnes,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indexeset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Seeders (utilisation des modèles </a:t>
            </a:r>
            <a:r>
              <a:rPr lang="fr-F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appels de seeders additionnels,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désactivation d’événements de modèles)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des données d’un formulaire dans une base de données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Redis</a:t>
            </a:r>
          </a:p>
          <a:p>
            <a:pPr marL="400050" lvl="1" indent="0">
              <a:buNone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+mj-lt"/>
              <a:buAutoNum type="arabicPeriod"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inclut la possibilité de peupler la base de données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manière beaucoup plus “propre” mais surtout beaucoup plus rapide et réutilisable grâce aux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aux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Factories.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voir que les deux travaillent ensemble et qu’ils portent bien leurs noms.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Surtout si les données à rentrer deviennent de plus en plus complexes et que nous sommes amenés à en enregistrer fréquemment lors de la phase de développement de notre application pour divers test.</a:t>
            </a: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Il est possible de n’utiliser que les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peupler notre base de données de manière très basique.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créer un nouveau seeder pour notre table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lancez la commande :</a:t>
            </a:r>
          </a:p>
          <a:p>
            <a:pPr marL="400050" lvl="1" indent="0">
              <a:buNone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nouveau fichier se trouvera dans le dossier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que notre seeder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StagiairesTableSeeder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s’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nous devons utiliser la méthode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dans la méthode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notre Classe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F731152E-FB0F-4E2B-BC4D-60A9CC8F236A}"/>
              </a:ext>
            </a:extLst>
          </p:cNvPr>
          <p:cNvSpPr/>
          <p:nvPr/>
        </p:nvSpPr>
        <p:spPr>
          <a:xfrm>
            <a:off x="1156792" y="4293096"/>
            <a:ext cx="683041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sz="2000" dirty="0" err="1">
                <a:solidFill>
                  <a:srgbClr val="0070C0"/>
                </a:solidFill>
                <a:latin typeface="Source Code Pro"/>
              </a:rPr>
              <a:t>make:seeder</a:t>
            </a:r>
            <a:r>
              <a:rPr lang="en-US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Source Code Pro"/>
              </a:rPr>
              <a:t>StagiairesTableSeeder</a:t>
            </a:r>
            <a:endParaRPr lang="fr-FR" sz="2000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4523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F731152E-FB0F-4E2B-BC4D-60A9CC8F236A}"/>
              </a:ext>
            </a:extLst>
          </p:cNvPr>
          <p:cNvSpPr/>
          <p:nvPr/>
        </p:nvSpPr>
        <p:spPr>
          <a:xfrm>
            <a:off x="755576" y="3011252"/>
            <a:ext cx="7560840" cy="34563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DatabaseSeeder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call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StagiairesTableSeeder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F731152E-FB0F-4E2B-BC4D-60A9CC8F236A}"/>
              </a:ext>
            </a:extLst>
          </p:cNvPr>
          <p:cNvSpPr/>
          <p:nvPr/>
        </p:nvSpPr>
        <p:spPr>
          <a:xfrm>
            <a:off x="755576" y="2924944"/>
            <a:ext cx="7560840" cy="3600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Support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Facades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StagiairesTableSeeder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Barouni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Racha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dirty="0">
                <a:solidFill>
                  <a:srgbClr val="9C5D27"/>
                </a:solidFill>
                <a:latin typeface="Consolas" panose="020B0609020204030204" pitchFamily="49" charset="0"/>
              </a:rPr>
              <a:t>23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408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F731152E-FB0F-4E2B-BC4D-60A9CC8F236A}"/>
              </a:ext>
            </a:extLst>
          </p:cNvPr>
          <p:cNvSpPr/>
          <p:nvPr/>
        </p:nvSpPr>
        <p:spPr>
          <a:xfrm>
            <a:off x="827584" y="2852936"/>
            <a:ext cx="7560840" cy="38164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Support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Facades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Support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StagiairesTableSeeder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 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rand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18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7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8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finir nous allons seeder la base de données mais avant cela assurer vous d’effacer correctement tous vos enregistrements déjà présents pour repartir d’une base vide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Assurez-vous de n’avoir aucune donnée dans votre base et lancez la commande de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seeding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vous avez bien suivi vous devriez voir dans votre base de données un nouvel enregistrement dans la table stagiaires.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F731152E-FB0F-4E2B-BC4D-60A9CC8F236A}"/>
              </a:ext>
            </a:extLst>
          </p:cNvPr>
          <p:cNvSpPr/>
          <p:nvPr/>
        </p:nvSpPr>
        <p:spPr>
          <a:xfrm>
            <a:off x="899592" y="3918756"/>
            <a:ext cx="756084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migrate:fresh</a:t>
            </a:r>
            <a:endParaRPr lang="fr-FR" sz="2000" dirty="0">
              <a:solidFill>
                <a:srgbClr val="0070C0"/>
              </a:solidFill>
              <a:latin typeface="Source Code Pro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E85FEBFB-62C9-456D-9F16-F692A86EC78A}"/>
              </a:ext>
            </a:extLst>
          </p:cNvPr>
          <p:cNvSpPr/>
          <p:nvPr/>
        </p:nvSpPr>
        <p:spPr>
          <a:xfrm>
            <a:off x="909116" y="5301208"/>
            <a:ext cx="756084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db:seed</a:t>
            </a:r>
            <a:endParaRPr lang="fr-FR" sz="2000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3037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805</Words>
  <Application>Microsoft Office PowerPoint</Application>
  <PresentationFormat>Affichage à l'écran (4:3)</PresentationFormat>
  <Paragraphs>227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Angsana New</vt:lpstr>
      <vt:lpstr>Arial</vt:lpstr>
      <vt:lpstr>Calibri</vt:lpstr>
      <vt:lpstr>Consolas</vt:lpstr>
      <vt:lpstr>Source Code Pro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pc</cp:lastModifiedBy>
  <cp:revision>271</cp:revision>
  <dcterms:created xsi:type="dcterms:W3CDTF">2011-10-01T12:57:10Z</dcterms:created>
  <dcterms:modified xsi:type="dcterms:W3CDTF">2023-03-23T09:15:43Z</dcterms:modified>
</cp:coreProperties>
</file>