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24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3" r:id="rId23"/>
    <p:sldId id="344" r:id="rId24"/>
    <p:sldId id="342" r:id="rId25"/>
    <p:sldId id="345" r:id="rId26"/>
    <p:sldId id="346" r:id="rId27"/>
    <p:sldId id="348" r:id="rId28"/>
    <p:sldId id="347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15/12/2023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xmlns="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les relations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hasOne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belongsTo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//$carte = Carte::find(2);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$carte-&gt;Adherent;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CarteController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s'agit d'une relation très importante, peut-être même la plus importante. Une relation telle que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en fait qu'un certain enregistrement est lié à plusieurs autres enregistrements.</a:t>
            </a:r>
          </a:p>
          <a:p>
            <a:pPr marL="0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client peut avoir plusieurs commandes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commande ne concerne qu'un seul client.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4500722" y="4780611"/>
            <a:ext cx="779867" cy="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6269588" y="4780611"/>
            <a:ext cx="75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123FDC57-A83D-4BFB-A191-F1F7EC4621F3}"/>
              </a:ext>
            </a:extLst>
          </p:cNvPr>
          <p:cNvGrpSpPr/>
          <p:nvPr/>
        </p:nvGrpSpPr>
        <p:grpSpPr>
          <a:xfrm>
            <a:off x="3347864" y="3807914"/>
            <a:ext cx="5181102" cy="1781326"/>
            <a:chOff x="2629231" y="4103446"/>
            <a:chExt cx="5181102" cy="178132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xmlns="" id="{401A27EB-B9E8-40C8-A85A-B373C97611A9}"/>
                </a:ext>
              </a:extLst>
            </p:cNvPr>
            <p:cNvGrpSpPr/>
            <p:nvPr/>
          </p:nvGrpSpPr>
          <p:grpSpPr>
            <a:xfrm>
              <a:off x="2629231" y="4343453"/>
              <a:ext cx="1152858" cy="1469310"/>
              <a:chOff x="2640052" y="4350987"/>
              <a:chExt cx="1550459" cy="17951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53B5BDD-08FF-4F97-9AF7-739FDC6D986F}"/>
                  </a:ext>
                </a:extLst>
              </p:cNvPr>
              <p:cNvSpPr/>
              <p:nvPr/>
            </p:nvSpPr>
            <p:spPr>
              <a:xfrm>
                <a:off x="2641036" y="4350987"/>
                <a:ext cx="1549475" cy="1795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E093D68-E773-49BD-853C-351CDB185789}"/>
                  </a:ext>
                </a:extLst>
              </p:cNvPr>
              <p:cNvSpPr/>
              <p:nvPr/>
            </p:nvSpPr>
            <p:spPr>
              <a:xfrm>
                <a:off x="2640052" y="4350987"/>
                <a:ext cx="1549475" cy="484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AE4D2954-4A0E-4AE8-96C5-1253FDD3992C}"/>
                </a:ext>
              </a:extLst>
            </p:cNvPr>
            <p:cNvGrpSpPr/>
            <p:nvPr/>
          </p:nvGrpSpPr>
          <p:grpSpPr>
            <a:xfrm>
              <a:off x="6310622" y="4249306"/>
              <a:ext cx="1499711" cy="1635466"/>
              <a:chOff x="6332943" y="4219400"/>
              <a:chExt cx="1516222" cy="1998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9A0E048-27D3-4DAA-ADE8-3E07FC137C35}"/>
                  </a:ext>
                </a:extLst>
              </p:cNvPr>
              <p:cNvSpPr/>
              <p:nvPr/>
            </p:nvSpPr>
            <p:spPr>
              <a:xfrm>
                <a:off x="6332943" y="4241646"/>
                <a:ext cx="1516222" cy="19759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 err="1">
                    <a:solidFill>
                      <a:schemeClr val="tx1"/>
                    </a:solidFill>
                  </a:rPr>
                  <a:t>DateCmd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client_id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46E2B2D-CCF8-4743-90AA-4ECFC90846E3}"/>
                  </a:ext>
                </a:extLst>
              </p:cNvPr>
              <p:cNvSpPr/>
              <p:nvPr/>
            </p:nvSpPr>
            <p:spPr>
              <a:xfrm>
                <a:off x="6337581" y="4219400"/>
                <a:ext cx="1511584" cy="519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888A3091-AF2A-4FF9-8A8A-65934359DEE3}"/>
                </a:ext>
              </a:extLst>
            </p:cNvPr>
            <p:cNvSpPr/>
            <p:nvPr/>
          </p:nvSpPr>
          <p:spPr>
            <a:xfrm>
              <a:off x="4561956" y="4752977"/>
              <a:ext cx="988999" cy="6463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xmlns="" id="{FAC85888-E0B9-4EDD-81CC-649B0222B079}"/>
                </a:ext>
              </a:extLst>
            </p:cNvPr>
            <p:cNvSpPr txBox="1"/>
            <p:nvPr/>
          </p:nvSpPr>
          <p:spPr>
            <a:xfrm>
              <a:off x="4280659" y="4103446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FF148F8A-9AAB-4CE2-AA75-F09B372E5955}"/>
                </a:ext>
              </a:extLst>
            </p:cNvPr>
            <p:cNvSpPr txBox="1"/>
            <p:nvPr/>
          </p:nvSpPr>
          <p:spPr>
            <a:xfrm>
              <a:off x="3661795" y="4837096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</a:t>
              </a:r>
              <a:r>
                <a:rPr lang="fr-FR" sz="1400" dirty="0" smtClean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endParaRPr lang="fr-FR" sz="14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6C767C59-8F56-4169-95D3-67383D77B039}"/>
                </a:ext>
              </a:extLst>
            </p:cNvPr>
            <p:cNvSpPr txBox="1"/>
            <p:nvPr/>
          </p:nvSpPr>
          <p:spPr>
            <a:xfrm>
              <a:off x="5425352" y="4808960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</a:t>
              </a:r>
              <a:r>
                <a:rPr lang="fr-FR" sz="1400" dirty="0" smtClean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fr-FR" sz="14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123FDC57-A83D-4BFB-A191-F1F7EC4621F3}"/>
              </a:ext>
            </a:extLst>
          </p:cNvPr>
          <p:cNvGrpSpPr/>
          <p:nvPr/>
        </p:nvGrpSpPr>
        <p:grpSpPr>
          <a:xfrm>
            <a:off x="3347864" y="5206009"/>
            <a:ext cx="5107973" cy="1301514"/>
            <a:chOff x="2334594" y="4290136"/>
            <a:chExt cx="6106017" cy="139068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xmlns="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354392"/>
              <a:chOff x="2243797" y="4330192"/>
              <a:chExt cx="2162704" cy="16547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3"/>
                <a:ext cx="2162704" cy="16547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AE4D2954-4A0E-4AE8-96C5-1253FDD3992C}"/>
                </a:ext>
              </a:extLst>
            </p:cNvPr>
            <p:cNvGrpSpPr/>
            <p:nvPr/>
          </p:nvGrpSpPr>
          <p:grpSpPr>
            <a:xfrm>
              <a:off x="6380245" y="4290136"/>
              <a:ext cx="2060366" cy="1390689"/>
              <a:chOff x="6403334" y="4269287"/>
              <a:chExt cx="2083050" cy="16991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9A0E048-27D3-4DAA-ADE8-3E07FC137C35}"/>
                  </a:ext>
                </a:extLst>
              </p:cNvPr>
              <p:cNvSpPr/>
              <p:nvPr/>
            </p:nvSpPr>
            <p:spPr>
              <a:xfrm>
                <a:off x="6403334" y="4285052"/>
                <a:ext cx="2083050" cy="16833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46E2B2D-CCF8-4743-90AA-4ECFC90846E3}"/>
                  </a:ext>
                </a:extLst>
              </p:cNvPr>
              <p:cNvSpPr/>
              <p:nvPr/>
            </p:nvSpPr>
            <p:spPr>
              <a:xfrm>
                <a:off x="6403334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xmlns="" id="{CA486F86-041E-4CD4-ACCA-44835E0AE780}"/>
              </a:ext>
            </a:extLst>
          </p:cNvPr>
          <p:cNvSpPr/>
          <p:nvPr/>
        </p:nvSpPr>
        <p:spPr>
          <a:xfrm>
            <a:off x="4828234" y="5607789"/>
            <a:ext cx="176889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xmlns="" id="{DFE850B0-396B-4BE5-B35D-889FF5140E0E}"/>
              </a:ext>
            </a:extLst>
          </p:cNvPr>
          <p:cNvSpPr/>
          <p:nvPr/>
        </p:nvSpPr>
        <p:spPr>
          <a:xfrm>
            <a:off x="4832531" y="3813022"/>
            <a:ext cx="176889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hasMany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DA96A510-9352-4769-9B09-A8FBF25ABF41}"/>
              </a:ext>
            </a:extLst>
          </p:cNvPr>
          <p:cNvGrpSpPr/>
          <p:nvPr/>
        </p:nvGrpSpPr>
        <p:grpSpPr>
          <a:xfrm>
            <a:off x="3347864" y="3354306"/>
            <a:ext cx="5107973" cy="1301516"/>
            <a:chOff x="2334594" y="4290134"/>
            <a:chExt cx="6106017" cy="139069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xmlns="" id="{F043E75D-7846-4669-9640-63307EEE9A34}"/>
                </a:ext>
              </a:extLst>
            </p:cNvPr>
            <p:cNvGrpSpPr/>
            <p:nvPr/>
          </p:nvGrpSpPr>
          <p:grpSpPr>
            <a:xfrm>
              <a:off x="2334594" y="4326434"/>
              <a:ext cx="1608100" cy="1354391"/>
              <a:chOff x="2243797" y="4330192"/>
              <a:chExt cx="2162704" cy="165478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3E1480B7-0468-462E-B048-45EB7BAD6CF6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6547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6D6F82C5-D378-4163-8762-D7680E6E413C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4"/>
              <a:ext cx="2060366" cy="1390689"/>
              <a:chOff x="6403335" y="4269287"/>
              <a:chExt cx="2083050" cy="16991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16833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2782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023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'commandes'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DateCmd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 				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cascadeOnDelete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4865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commandes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0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n..n (Many To Many)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 de définir une relation entre plusieurs objets d’un côté et plusieurs objets de l’autre.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utilisateur peut avoir plusieurs rôles (‘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modérateur’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rôle peut être donné à plusieurs utilisateurs(‘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yahya’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ritaje’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7296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Comme la relation est symétrique on a une seule méthode :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58973"/>
            <a:ext cx="7296150" cy="2105025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xmlns="" id="{5CB21587-C34A-F430-67EB-21818E4AAE24}"/>
              </a:ext>
            </a:extLst>
          </p:cNvPr>
          <p:cNvSpPr/>
          <p:nvPr/>
        </p:nvSpPr>
        <p:spPr>
          <a:xfrm>
            <a:off x="3563888" y="3792177"/>
            <a:ext cx="248897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xmlns="" id="{D1E8FF76-C323-42FB-7CBD-77022AF7635A}"/>
              </a:ext>
            </a:extLst>
          </p:cNvPr>
          <p:cNvSpPr/>
          <p:nvPr/>
        </p:nvSpPr>
        <p:spPr>
          <a:xfrm>
            <a:off x="3563888" y="6042883"/>
            <a:ext cx="248897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modèles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au préalable créer également une migration pour la table </a:t>
            </a:r>
            <a:r>
              <a:rPr lang="fr-FR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nom de la table est construit en joignant les noms des tables </a:t>
            </a:r>
            <a:r>
              <a:rPr lang="fr-FR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(tous deux au singulier !)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l’ordre alphabétique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Cela permet à </a:t>
            </a:r>
            <a:r>
              <a:rPr lang="fr-FR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faire directement le lien entre les tables sans avoir à préciser le nom de la table de relation.</a:t>
            </a:r>
          </a:p>
          <a:p>
            <a:pPr marL="400050" lvl="1" indent="0">
              <a:buNone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238128"/>
            <a:ext cx="784887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des modèles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-m </a:t>
            </a:r>
            <a:endParaRPr lang="fr-F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B050"/>
                </a:solidFill>
                <a:latin typeface="Consolas" panose="020B0609020204030204" pitchFamily="49" charset="0"/>
              </a:rPr>
              <a:t>Role</a:t>
            </a:r>
            <a:r>
              <a:rPr lang="fr-F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-m</a:t>
            </a:r>
            <a:endParaRPr lang="fr-F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6C72E59F-C523-218D-B828-47B0A2D5985D}"/>
              </a:ext>
            </a:extLst>
          </p:cNvPr>
          <p:cNvSpPr/>
          <p:nvPr/>
        </p:nvSpPr>
        <p:spPr>
          <a:xfrm>
            <a:off x="647564" y="5884168"/>
            <a:ext cx="7848872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 la table de pivot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role_user_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‘email’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906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60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 table pivot :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role_user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	</a:t>
            </a:r>
            <a:r>
              <a:rPr lang="fr-F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user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primary</a:t>
            </a:r>
            <a:r>
              <a:rPr lang="fr-F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([‘</a:t>
            </a:r>
            <a:r>
              <a:rPr lang="fr-F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role_id</a:t>
            </a:r>
            <a:r>
              <a:rPr lang="fr-F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’, ‘</a:t>
            </a:r>
            <a:r>
              <a:rPr lang="fr-F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fr-FR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fr-FR" smtClean="0">
                <a:solidFill>
                  <a:srgbClr val="D4D4D4"/>
                </a:solidFill>
                <a:latin typeface="Consolas" panose="020B0609020204030204" pitchFamily="49" charset="0"/>
              </a:rPr>
              <a:t>]); </a:t>
            </a:r>
            <a:r>
              <a:rPr lang="fr-F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990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8F8F2"/>
                </a:solidFill>
                <a:latin typeface="Consolas" panose="020B0609020204030204" pitchFamily="49" charset="0"/>
              </a:rPr>
              <a:t>User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91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vous choisissez une autre table que le nom par défaut, vous pouvez ajouter votre propre nom de table en tant que paramètre à la méthode d’extraction.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Eloquent suppose que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colonnes de la  table croisé dynamique. Si vous choisissez de les nommer différemment, vous pouvez l’utiliser comme troisième et quatrième paramètre :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801630" y="4005064"/>
            <a:ext cx="7540740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(User::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D8A7A9F7-6289-B8F0-337B-61F1848940DC}"/>
              </a:ext>
            </a:extLst>
          </p:cNvPr>
          <p:cNvSpPr/>
          <p:nvPr/>
        </p:nvSpPr>
        <p:spPr>
          <a:xfrm>
            <a:off x="683568" y="5589240"/>
            <a:ext cx="7658802" cy="936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(Profile::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//$user = User::find(1);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$user-&gt;roles;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  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(‘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users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UserController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4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signifie que vous avez deux tables ou plus avec des enregistrements qui sont liés les uns aux autres 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Eloquent sont définies comme des méthodes sur vos classes de modèle Eloquent.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 donné que les relations servent également de puissants générateurs de requêtes , la définition de relations en tant que méthodes offre de puissantes capacités de chaînage de méthodes et d'interrogation. 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relations dans ORM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One) 1 à 1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Many) 1 à plusieurs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Many) plusieurs à plusieurs (avec table intermédiaire)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 One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plus simple relation mais la moins utile. Une relation de type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effectivement qu’un certain enregistrement est lié à un autre enregistrement (mais pas à plusieurs autres enregistrements !).</a:t>
            </a:r>
          </a:p>
          <a:p>
            <a:pPr marL="400050" lvl="1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3875867" y="5069686"/>
            <a:ext cx="8226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5850610" y="5069686"/>
            <a:ext cx="887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123FDC57-A83D-4BFB-A191-F1F7EC4621F3}"/>
              </a:ext>
            </a:extLst>
          </p:cNvPr>
          <p:cNvGrpSpPr/>
          <p:nvPr/>
        </p:nvGrpSpPr>
        <p:grpSpPr>
          <a:xfrm>
            <a:off x="2483768" y="4085242"/>
            <a:ext cx="6111511" cy="1935122"/>
            <a:chOff x="2334594" y="4269274"/>
            <a:chExt cx="6111511" cy="193512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xmlns="" id="{401A27EB-B9E8-40C8-A85A-B373C97611A9}"/>
                </a:ext>
              </a:extLst>
            </p:cNvPr>
            <p:cNvGrpSpPr/>
            <p:nvPr/>
          </p:nvGrpSpPr>
          <p:grpSpPr>
            <a:xfrm>
              <a:off x="2334594" y="4384141"/>
              <a:ext cx="1392099" cy="1739155"/>
              <a:chOff x="2243797" y="4400698"/>
              <a:chExt cx="1872208" cy="21248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400699"/>
                <a:ext cx="1872208" cy="21248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carte_id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400698"/>
                <a:ext cx="1872208" cy="4839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AE4D2954-4A0E-4AE8-96C5-1253FDD3992C}"/>
                </a:ext>
              </a:extLst>
            </p:cNvPr>
            <p:cNvGrpSpPr/>
            <p:nvPr/>
          </p:nvGrpSpPr>
          <p:grpSpPr>
            <a:xfrm>
              <a:off x="6588785" y="4290136"/>
              <a:ext cx="1857320" cy="1914260"/>
              <a:chOff x="6614176" y="4269287"/>
              <a:chExt cx="1877770" cy="23388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9A0E048-27D3-4DAA-ADE8-3E07FC137C35}"/>
                  </a:ext>
                </a:extLst>
              </p:cNvPr>
              <p:cNvSpPr/>
              <p:nvPr/>
            </p:nvSpPr>
            <p:spPr>
              <a:xfrm>
                <a:off x="6614176" y="4285052"/>
                <a:ext cx="1872208" cy="23230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46E2B2D-CCF8-4743-90AA-4ECFC90846E3}"/>
                  </a:ext>
                </a:extLst>
              </p:cNvPr>
              <p:cNvSpPr/>
              <p:nvPr/>
            </p:nvSpPr>
            <p:spPr>
              <a:xfrm>
                <a:off x="6619738" y="4269287"/>
                <a:ext cx="1872208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888A3091-AF2A-4FF9-8A8A-65934359DEE3}"/>
                </a:ext>
              </a:extLst>
            </p:cNvPr>
            <p:cNvSpPr/>
            <p:nvPr/>
          </p:nvSpPr>
          <p:spPr>
            <a:xfrm>
              <a:off x="4549309" y="4857674"/>
              <a:ext cx="1152127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xmlns="" id="{FAC85888-E0B9-4EDD-81CC-649B0222B079}"/>
                </a:ext>
              </a:extLst>
            </p:cNvPr>
            <p:cNvSpPr txBox="1"/>
            <p:nvPr/>
          </p:nvSpPr>
          <p:spPr>
            <a:xfrm>
              <a:off x="4422921" y="4269274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1:1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FF148F8A-9AAB-4CE2-AA75-F09B372E5955}"/>
                </a:ext>
              </a:extLst>
            </p:cNvPr>
            <p:cNvSpPr txBox="1"/>
            <p:nvPr/>
          </p:nvSpPr>
          <p:spPr>
            <a:xfrm>
              <a:off x="3661772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6C767C59-8F56-4169-95D3-67383D77B039}"/>
                </a:ext>
              </a:extLst>
            </p:cNvPr>
            <p:cNvSpPr txBox="1"/>
            <p:nvPr/>
          </p:nvSpPr>
          <p:spPr>
            <a:xfrm>
              <a:off x="5659205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0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123FDC57-A83D-4BFB-A191-F1F7EC4621F3}"/>
              </a:ext>
            </a:extLst>
          </p:cNvPr>
          <p:cNvGrpSpPr/>
          <p:nvPr/>
        </p:nvGrpSpPr>
        <p:grpSpPr>
          <a:xfrm>
            <a:off x="3836225" y="4997472"/>
            <a:ext cx="4756703" cy="1639408"/>
            <a:chOff x="2334594" y="4303039"/>
            <a:chExt cx="6106013" cy="164665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xmlns="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623257"/>
              <a:chOff x="2243797" y="4330192"/>
              <a:chExt cx="2162704" cy="198328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 dirty="0">
                    <a:solidFill>
                      <a:srgbClr val="C00000"/>
                    </a:solidFill>
                  </a:rPr>
                  <a:t>cartes_id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AE4D2954-4A0E-4AE8-96C5-1253FDD3992C}"/>
                </a:ext>
              </a:extLst>
            </p:cNvPr>
            <p:cNvGrpSpPr/>
            <p:nvPr/>
          </p:nvGrpSpPr>
          <p:grpSpPr>
            <a:xfrm>
              <a:off x="6258686" y="4303039"/>
              <a:ext cx="2181921" cy="1646652"/>
              <a:chOff x="6280439" y="4285052"/>
              <a:chExt cx="2205944" cy="20118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9A0E048-27D3-4DAA-ADE8-3E07FC137C35}"/>
                  </a:ext>
                </a:extLst>
              </p:cNvPr>
              <p:cNvSpPr/>
              <p:nvPr/>
            </p:nvSpPr>
            <p:spPr>
              <a:xfrm>
                <a:off x="6295872" y="4285052"/>
                <a:ext cx="2190511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46E2B2D-CCF8-4743-90AA-4ECFC90846E3}"/>
                  </a:ext>
                </a:extLst>
              </p:cNvPr>
              <p:cNvSpPr/>
              <p:nvPr/>
            </p:nvSpPr>
            <p:spPr>
              <a:xfrm>
                <a:off x="6280439" y="4296766"/>
                <a:ext cx="2205944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xmlns="" id="{CA486F86-041E-4CD4-ACCA-44835E0AE780}"/>
              </a:ext>
            </a:extLst>
          </p:cNvPr>
          <p:cNvSpPr/>
          <p:nvPr/>
        </p:nvSpPr>
        <p:spPr>
          <a:xfrm>
            <a:off x="5103249" y="4000836"/>
            <a:ext cx="1679055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hasOne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xmlns="" id="{DFE850B0-396B-4BE5-B35D-889FF5140E0E}"/>
              </a:ext>
            </a:extLst>
          </p:cNvPr>
          <p:cNvSpPr/>
          <p:nvPr/>
        </p:nvSpPr>
        <p:spPr>
          <a:xfrm>
            <a:off x="5157485" y="5579538"/>
            <a:ext cx="1679055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belongsTo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DA96A510-9352-4769-9B09-A8FBF25ABF41}"/>
              </a:ext>
            </a:extLst>
          </p:cNvPr>
          <p:cNvGrpSpPr/>
          <p:nvPr/>
        </p:nvGrpSpPr>
        <p:grpSpPr>
          <a:xfrm>
            <a:off x="3829270" y="3316047"/>
            <a:ext cx="4763658" cy="1572494"/>
            <a:chOff x="2746185" y="4290135"/>
            <a:chExt cx="5694426" cy="168023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xmlns="" id="{F043E75D-7846-4669-9640-63307EEE9A34}"/>
                </a:ext>
              </a:extLst>
            </p:cNvPr>
            <p:cNvGrpSpPr/>
            <p:nvPr/>
          </p:nvGrpSpPr>
          <p:grpSpPr>
            <a:xfrm>
              <a:off x="2746185" y="4347112"/>
              <a:ext cx="1497514" cy="1623258"/>
              <a:chOff x="2797339" y="4355456"/>
              <a:chExt cx="2013980" cy="198328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3E1480B7-0468-462E-B048-45EB7BAD6CF6}"/>
                  </a:ext>
                </a:extLst>
              </p:cNvPr>
              <p:cNvSpPr/>
              <p:nvPr/>
            </p:nvSpPr>
            <p:spPr>
              <a:xfrm>
                <a:off x="2797341" y="4355456"/>
                <a:ext cx="2013978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>
                    <a:solidFill>
                      <a:srgbClr val="C00000"/>
                    </a:solidFill>
                  </a:rPr>
                  <a:t>cartes_id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6D6F82C5-D378-4163-8762-D7680E6E413C}"/>
                  </a:ext>
                </a:extLst>
              </p:cNvPr>
              <p:cNvSpPr/>
              <p:nvPr/>
            </p:nvSpPr>
            <p:spPr>
              <a:xfrm>
                <a:off x="2797339" y="4366065"/>
                <a:ext cx="2013978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5"/>
              <a:ext cx="2060366" cy="1659555"/>
              <a:chOff x="6403335" y="4269287"/>
              <a:chExt cx="2083050" cy="20276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1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27820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DateAbonnement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DateValidité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Tarif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adherents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adherents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’);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foreignId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carte_id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constrained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cascadeOnDelete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  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//$table-&gt;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foreignId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('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carte_id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')-&gt;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references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('id')-&gt;on('cartes');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1400</Words>
  <Application>Microsoft Office PowerPoint</Application>
  <PresentationFormat>Affichage à l'écran (4:3)</PresentationFormat>
  <Paragraphs>523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Angsana New</vt:lpstr>
      <vt:lpstr>Arial</vt:lpstr>
      <vt:lpstr>Calibri</vt:lpstr>
      <vt:lpstr>Consolas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pc</cp:lastModifiedBy>
  <cp:revision>399</cp:revision>
  <dcterms:created xsi:type="dcterms:W3CDTF">2011-10-01T12:57:10Z</dcterms:created>
  <dcterms:modified xsi:type="dcterms:W3CDTF">2023-12-15T09:10:53Z</dcterms:modified>
</cp:coreProperties>
</file>