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6" r:id="rId19"/>
    <p:sldId id="272" r:id="rId20"/>
    <p:sldId id="273" r:id="rId21"/>
    <p:sldId id="277" r:id="rId22"/>
    <p:sldId id="278" r:id="rId23"/>
    <p:sldId id="279" r:id="rId24"/>
    <p:sldId id="280"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280B-9517-D4DF-1C5A-AA9D3A552FA3}"/>
              </a:ext>
            </a:extLst>
          </p:cNvPr>
          <p:cNvSpPr txBox="1">
            <a:spLocks noGrp="1"/>
          </p:cNvSpPr>
          <p:nvPr>
            <p:ph type="ctrTitle"/>
          </p:nvPr>
        </p:nvSpPr>
        <p:spPr>
          <a:xfrm>
            <a:off x="1524003" y="1122361"/>
            <a:ext cx="9144000" cy="2387598"/>
          </a:xfrm>
        </p:spPr>
        <p:txBody>
          <a:bodyPr anchor="b" anchorCtr="1"/>
          <a:lstStyle>
            <a:lvl1pPr algn="ctr">
              <a:defRPr sz="6000" b="1" cap="all" spc="1500">
                <a:ea typeface="Source Sans Pro SemiBold" pitchFamily="34"/>
              </a:defRPr>
            </a:lvl1pPr>
          </a:lstStyle>
          <a:p>
            <a:pPr lvl="0"/>
            <a:r>
              <a:rPr lang="en-US"/>
              <a:t>Click to edit Master title style</a:t>
            </a:r>
          </a:p>
        </p:txBody>
      </p:sp>
      <p:sp>
        <p:nvSpPr>
          <p:cNvPr id="3" name="Subtitle 2">
            <a:extLst>
              <a:ext uri="{FF2B5EF4-FFF2-40B4-BE49-F238E27FC236}">
                <a16:creationId xmlns:a16="http://schemas.microsoft.com/office/drawing/2014/main" id="{CD9AEA0C-5115-DB8D-0C30-18482C550EA4}"/>
              </a:ext>
            </a:extLst>
          </p:cNvPr>
          <p:cNvSpPr txBox="1">
            <a:spLocks noGrp="1"/>
          </p:cNvSpPr>
          <p:nvPr>
            <p:ph type="subTitle" idx="1"/>
          </p:nvPr>
        </p:nvSpPr>
        <p:spPr>
          <a:xfrm>
            <a:off x="1524003" y="3602041"/>
            <a:ext cx="9144000" cy="1655758"/>
          </a:xfrm>
        </p:spPr>
        <p:txBody>
          <a:bodyPr anchorCtr="1"/>
          <a:lstStyle>
            <a:lvl1pPr marL="0" indent="0" algn="ctr">
              <a:buNone/>
              <a:defRPr sz="2400" cap="all" spc="400"/>
            </a:lvl1pPr>
          </a:lstStyle>
          <a:p>
            <a:pPr lvl="0"/>
            <a:r>
              <a:rPr lang="en-US"/>
              <a:t>Click to edit Master subtitle style</a:t>
            </a:r>
          </a:p>
        </p:txBody>
      </p:sp>
      <p:grpSp>
        <p:nvGrpSpPr>
          <p:cNvPr id="4" name="Graphic 185">
            <a:extLst>
              <a:ext uri="{FF2B5EF4-FFF2-40B4-BE49-F238E27FC236}">
                <a16:creationId xmlns:a16="http://schemas.microsoft.com/office/drawing/2014/main" id="{BA252E38-5CF3-E948-EF0B-468594C386AC}"/>
              </a:ext>
            </a:extLst>
          </p:cNvPr>
          <p:cNvGrpSpPr/>
          <p:nvPr/>
        </p:nvGrpSpPr>
        <p:grpSpPr>
          <a:xfrm>
            <a:off x="10999564" y="5987061"/>
            <a:ext cx="1054467" cy="469690"/>
            <a:chOff x="10999564" y="5987061"/>
            <a:chExt cx="1054467" cy="469690"/>
          </a:xfrm>
        </p:grpSpPr>
        <p:sp>
          <p:nvSpPr>
            <p:cNvPr id="5" name="Freeform: Shape 7">
              <a:extLst>
                <a:ext uri="{FF2B5EF4-FFF2-40B4-BE49-F238E27FC236}">
                  <a16:creationId xmlns:a16="http://schemas.microsoft.com/office/drawing/2014/main" id="{B7D91002-07FC-523C-6F6C-1317050C85AD}"/>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8">
              <a:extLst>
                <a:ext uri="{FF2B5EF4-FFF2-40B4-BE49-F238E27FC236}">
                  <a16:creationId xmlns:a16="http://schemas.microsoft.com/office/drawing/2014/main" id="{A53E6819-E995-E192-C7A1-84091C01D0C4}"/>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A0F7F9DC-5442-0792-4DD8-8A9ACFCB6727}"/>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B629A1C8-D194-7439-86C7-2EF889E9C115}"/>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2D9854C9-97EE-DD8A-DB61-3244FD1AAD81}"/>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0" name="Date Placeholder 3">
            <a:extLst>
              <a:ext uri="{FF2B5EF4-FFF2-40B4-BE49-F238E27FC236}">
                <a16:creationId xmlns:a16="http://schemas.microsoft.com/office/drawing/2014/main" id="{EED0BEFC-DCBC-8A8C-768D-4DA26677CED6}"/>
              </a:ext>
            </a:extLst>
          </p:cNvPr>
          <p:cNvSpPr txBox="1">
            <a:spLocks noGrp="1"/>
          </p:cNvSpPr>
          <p:nvPr>
            <p:ph type="dt" sz="half" idx="7"/>
          </p:nvPr>
        </p:nvSpPr>
        <p:spPr/>
        <p:txBody>
          <a:bodyPr/>
          <a:lstStyle>
            <a:lvl1pPr>
              <a:defRPr/>
            </a:lvl1pPr>
          </a:lstStyle>
          <a:p>
            <a:pPr lvl="0"/>
            <a:fld id="{82B91A9C-43CB-4238-97A6-0DC01B17A728}" type="datetime1">
              <a:rPr lang="en-US"/>
              <a:pPr lvl="0"/>
              <a:t>6/5/2023</a:t>
            </a:fld>
            <a:endParaRPr lang="en-US"/>
          </a:p>
        </p:txBody>
      </p:sp>
      <p:sp>
        <p:nvSpPr>
          <p:cNvPr id="11" name="Footer Placeholder 4">
            <a:extLst>
              <a:ext uri="{FF2B5EF4-FFF2-40B4-BE49-F238E27FC236}">
                <a16:creationId xmlns:a16="http://schemas.microsoft.com/office/drawing/2014/main" id="{61AE7D6D-D73D-048F-12D0-118D9F73741B}"/>
              </a:ext>
            </a:extLst>
          </p:cNvPr>
          <p:cNvSpPr txBox="1">
            <a:spLocks noGrp="1"/>
          </p:cNvSpPr>
          <p:nvPr>
            <p:ph type="ftr" sz="quarter" idx="9"/>
          </p:nvPr>
        </p:nvSpPr>
        <p:spPr/>
        <p:txBody>
          <a:bodyPr/>
          <a:lstStyle>
            <a:lvl1pPr>
              <a:defRPr/>
            </a:lvl1pPr>
          </a:lstStyle>
          <a:p>
            <a:pPr lvl="0"/>
            <a:r>
              <a:rPr lang="en-US"/>
              <a:t>Sample Footer Text</a:t>
            </a:r>
          </a:p>
        </p:txBody>
      </p:sp>
      <p:sp>
        <p:nvSpPr>
          <p:cNvPr id="12" name="Slide Number Placeholder 5">
            <a:extLst>
              <a:ext uri="{FF2B5EF4-FFF2-40B4-BE49-F238E27FC236}">
                <a16:creationId xmlns:a16="http://schemas.microsoft.com/office/drawing/2014/main" id="{FF1495AE-F65F-F1CC-4BF8-54088A28CF64}"/>
              </a:ext>
            </a:extLst>
          </p:cNvPr>
          <p:cNvSpPr txBox="1">
            <a:spLocks noGrp="1"/>
          </p:cNvSpPr>
          <p:nvPr>
            <p:ph type="sldNum" sz="quarter" idx="8"/>
          </p:nvPr>
        </p:nvSpPr>
        <p:spPr/>
        <p:txBody>
          <a:bodyPr/>
          <a:lstStyle>
            <a:lvl1pPr>
              <a:defRPr/>
            </a:lvl1pPr>
          </a:lstStyle>
          <a:p>
            <a:pPr lvl="0"/>
            <a:fld id="{E425BACE-8AE8-4E49-988D-705ECFA2E778}" type="slidenum">
              <a:t>‹#›</a:t>
            </a:fld>
            <a:endParaRPr lang="en-US"/>
          </a:p>
        </p:txBody>
      </p:sp>
      <p:sp>
        <p:nvSpPr>
          <p:cNvPr id="13" name="Oval 13">
            <a:extLst>
              <a:ext uri="{FF2B5EF4-FFF2-40B4-BE49-F238E27FC236}">
                <a16:creationId xmlns:a16="http://schemas.microsoft.com/office/drawing/2014/main" id="{850C1CFA-6B96-224B-AAA9-90D7F284AB11}"/>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41570754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A691-1D63-49A5-BCEC-B34D762C368B}"/>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22A14666-F736-C1B8-45B5-EF87E6145FE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aphic 185">
            <a:extLst>
              <a:ext uri="{FF2B5EF4-FFF2-40B4-BE49-F238E27FC236}">
                <a16:creationId xmlns:a16="http://schemas.microsoft.com/office/drawing/2014/main" id="{24191F18-72EA-664E-50C6-BEFD9FEBF354}"/>
              </a:ext>
            </a:extLst>
          </p:cNvPr>
          <p:cNvGrpSpPr/>
          <p:nvPr/>
        </p:nvGrpSpPr>
        <p:grpSpPr>
          <a:xfrm>
            <a:off x="10999564" y="5987061"/>
            <a:ext cx="1054467" cy="469690"/>
            <a:chOff x="10999564" y="5987061"/>
            <a:chExt cx="1054467" cy="469690"/>
          </a:xfrm>
        </p:grpSpPr>
        <p:sp>
          <p:nvSpPr>
            <p:cNvPr id="5" name="Freeform: Shape 7">
              <a:extLst>
                <a:ext uri="{FF2B5EF4-FFF2-40B4-BE49-F238E27FC236}">
                  <a16:creationId xmlns:a16="http://schemas.microsoft.com/office/drawing/2014/main" id="{7FC07B2B-3DBB-E0FC-3EB3-57157F1BA81B}"/>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8">
              <a:extLst>
                <a:ext uri="{FF2B5EF4-FFF2-40B4-BE49-F238E27FC236}">
                  <a16:creationId xmlns:a16="http://schemas.microsoft.com/office/drawing/2014/main" id="{5C6C0B3F-A485-742F-49C7-A7A4C998AAFB}"/>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F59110D9-6A99-2410-3373-6EA5BA7E6ED9}"/>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85FE1B6B-BBEE-C7E2-51B9-393369D79BA6}"/>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F7186659-B599-C38E-3B63-0C773EB6FCD0}"/>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0" name="Date Placeholder 3">
            <a:extLst>
              <a:ext uri="{FF2B5EF4-FFF2-40B4-BE49-F238E27FC236}">
                <a16:creationId xmlns:a16="http://schemas.microsoft.com/office/drawing/2014/main" id="{ECE19C7F-86F1-ACDF-E8F7-A40F48F1286B}"/>
              </a:ext>
            </a:extLst>
          </p:cNvPr>
          <p:cNvSpPr txBox="1">
            <a:spLocks noGrp="1"/>
          </p:cNvSpPr>
          <p:nvPr>
            <p:ph type="dt" sz="half" idx="7"/>
          </p:nvPr>
        </p:nvSpPr>
        <p:spPr/>
        <p:txBody>
          <a:bodyPr/>
          <a:lstStyle>
            <a:lvl1pPr>
              <a:defRPr/>
            </a:lvl1pPr>
          </a:lstStyle>
          <a:p>
            <a:pPr lvl="0"/>
            <a:fld id="{8B8E4FD4-8BAF-454A-8A30-D8F0525DEB19}" type="datetime1">
              <a:rPr lang="en-US"/>
              <a:pPr lvl="0"/>
              <a:t>6/5/2023</a:t>
            </a:fld>
            <a:endParaRPr lang="en-US"/>
          </a:p>
        </p:txBody>
      </p:sp>
      <p:sp>
        <p:nvSpPr>
          <p:cNvPr id="11" name="Footer Placeholder 4">
            <a:extLst>
              <a:ext uri="{FF2B5EF4-FFF2-40B4-BE49-F238E27FC236}">
                <a16:creationId xmlns:a16="http://schemas.microsoft.com/office/drawing/2014/main" id="{A8D545C4-BF92-38D8-2C41-CC0D2333446C}"/>
              </a:ext>
            </a:extLst>
          </p:cNvPr>
          <p:cNvSpPr txBox="1">
            <a:spLocks noGrp="1"/>
          </p:cNvSpPr>
          <p:nvPr>
            <p:ph type="ftr" sz="quarter" idx="9"/>
          </p:nvPr>
        </p:nvSpPr>
        <p:spPr/>
        <p:txBody>
          <a:bodyPr/>
          <a:lstStyle>
            <a:lvl1pPr>
              <a:defRPr/>
            </a:lvl1pPr>
          </a:lstStyle>
          <a:p>
            <a:pPr lvl="0"/>
            <a:r>
              <a:rPr lang="en-US"/>
              <a:t>Sample Footer Text</a:t>
            </a:r>
          </a:p>
        </p:txBody>
      </p:sp>
      <p:sp>
        <p:nvSpPr>
          <p:cNvPr id="12" name="Slide Number Placeholder 5">
            <a:extLst>
              <a:ext uri="{FF2B5EF4-FFF2-40B4-BE49-F238E27FC236}">
                <a16:creationId xmlns:a16="http://schemas.microsoft.com/office/drawing/2014/main" id="{9FDC8D10-3E93-CD47-B5FE-333F21C841F8}"/>
              </a:ext>
            </a:extLst>
          </p:cNvPr>
          <p:cNvSpPr txBox="1">
            <a:spLocks noGrp="1"/>
          </p:cNvSpPr>
          <p:nvPr>
            <p:ph type="sldNum" sz="quarter" idx="8"/>
          </p:nvPr>
        </p:nvSpPr>
        <p:spPr/>
        <p:txBody>
          <a:bodyPr/>
          <a:lstStyle>
            <a:lvl1pPr>
              <a:defRPr/>
            </a:lvl1pPr>
          </a:lstStyle>
          <a:p>
            <a:pPr lvl="0"/>
            <a:fld id="{7F8FBDF2-47CF-47AD-8B1D-CC6FA97BA153}" type="slidenum">
              <a:t>‹#›</a:t>
            </a:fld>
            <a:endParaRPr lang="en-US"/>
          </a:p>
        </p:txBody>
      </p:sp>
      <p:sp>
        <p:nvSpPr>
          <p:cNvPr id="13" name="Oval 14">
            <a:extLst>
              <a:ext uri="{FF2B5EF4-FFF2-40B4-BE49-F238E27FC236}">
                <a16:creationId xmlns:a16="http://schemas.microsoft.com/office/drawing/2014/main" id="{B5FA581B-5BCB-4963-39E6-091325FCF222}"/>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152776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F21E1-968D-5CB5-1188-3E5734AFDC82}"/>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7B23C73D-5945-7430-C40B-9E0DBDE359C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aphic 185">
            <a:extLst>
              <a:ext uri="{FF2B5EF4-FFF2-40B4-BE49-F238E27FC236}">
                <a16:creationId xmlns:a16="http://schemas.microsoft.com/office/drawing/2014/main" id="{D470C9F0-59EF-AAD5-4393-90BBC0E6273A}"/>
              </a:ext>
            </a:extLst>
          </p:cNvPr>
          <p:cNvGrpSpPr/>
          <p:nvPr/>
        </p:nvGrpSpPr>
        <p:grpSpPr>
          <a:xfrm>
            <a:off x="10999564" y="5987061"/>
            <a:ext cx="1054467" cy="469690"/>
            <a:chOff x="10999564" y="5987061"/>
            <a:chExt cx="1054467" cy="469690"/>
          </a:xfrm>
        </p:grpSpPr>
        <p:sp>
          <p:nvSpPr>
            <p:cNvPr id="5" name="Freeform: Shape 7">
              <a:extLst>
                <a:ext uri="{FF2B5EF4-FFF2-40B4-BE49-F238E27FC236}">
                  <a16:creationId xmlns:a16="http://schemas.microsoft.com/office/drawing/2014/main" id="{9239D429-C321-1A4A-366F-A27BF67EF127}"/>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8">
              <a:extLst>
                <a:ext uri="{FF2B5EF4-FFF2-40B4-BE49-F238E27FC236}">
                  <a16:creationId xmlns:a16="http://schemas.microsoft.com/office/drawing/2014/main" id="{6D90503E-826B-51B8-86F6-01CAA7119C59}"/>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114857D0-FD6B-4FC2-6C0A-5E76C3E0010C}"/>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F660426A-08F0-EBD3-35D0-402E37A78F4A}"/>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F53A6326-B263-BF6F-46C2-E17D320ECF0B}"/>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0" name="Date Placeholder 3">
            <a:extLst>
              <a:ext uri="{FF2B5EF4-FFF2-40B4-BE49-F238E27FC236}">
                <a16:creationId xmlns:a16="http://schemas.microsoft.com/office/drawing/2014/main" id="{C00BAD67-5D7B-54B2-A5C2-74225A3E9CA7}"/>
              </a:ext>
            </a:extLst>
          </p:cNvPr>
          <p:cNvSpPr txBox="1">
            <a:spLocks noGrp="1"/>
          </p:cNvSpPr>
          <p:nvPr>
            <p:ph type="dt" sz="half" idx="7"/>
          </p:nvPr>
        </p:nvSpPr>
        <p:spPr/>
        <p:txBody>
          <a:bodyPr/>
          <a:lstStyle>
            <a:lvl1pPr>
              <a:defRPr/>
            </a:lvl1pPr>
          </a:lstStyle>
          <a:p>
            <a:pPr lvl="0"/>
            <a:fld id="{23F703A8-0D89-49AF-AE4A-DBC1C199F400}" type="datetime1">
              <a:rPr lang="en-US"/>
              <a:pPr lvl="0"/>
              <a:t>6/5/2023</a:t>
            </a:fld>
            <a:endParaRPr lang="en-US"/>
          </a:p>
        </p:txBody>
      </p:sp>
      <p:sp>
        <p:nvSpPr>
          <p:cNvPr id="11" name="Footer Placeholder 4">
            <a:extLst>
              <a:ext uri="{FF2B5EF4-FFF2-40B4-BE49-F238E27FC236}">
                <a16:creationId xmlns:a16="http://schemas.microsoft.com/office/drawing/2014/main" id="{3B34A4C6-D890-1E27-347A-05560D4A84C4}"/>
              </a:ext>
            </a:extLst>
          </p:cNvPr>
          <p:cNvSpPr txBox="1">
            <a:spLocks noGrp="1"/>
          </p:cNvSpPr>
          <p:nvPr>
            <p:ph type="ftr" sz="quarter" idx="9"/>
          </p:nvPr>
        </p:nvSpPr>
        <p:spPr/>
        <p:txBody>
          <a:bodyPr/>
          <a:lstStyle>
            <a:lvl1pPr>
              <a:defRPr/>
            </a:lvl1pPr>
          </a:lstStyle>
          <a:p>
            <a:pPr lvl="0"/>
            <a:r>
              <a:rPr lang="en-US"/>
              <a:t>Sample Footer Text</a:t>
            </a:r>
          </a:p>
        </p:txBody>
      </p:sp>
      <p:sp>
        <p:nvSpPr>
          <p:cNvPr id="12" name="Slide Number Placeholder 5">
            <a:extLst>
              <a:ext uri="{FF2B5EF4-FFF2-40B4-BE49-F238E27FC236}">
                <a16:creationId xmlns:a16="http://schemas.microsoft.com/office/drawing/2014/main" id="{BCAE56F8-104D-78ED-CA41-6DFA88B9D707}"/>
              </a:ext>
            </a:extLst>
          </p:cNvPr>
          <p:cNvSpPr txBox="1">
            <a:spLocks noGrp="1"/>
          </p:cNvSpPr>
          <p:nvPr>
            <p:ph type="sldNum" sz="quarter" idx="8"/>
          </p:nvPr>
        </p:nvSpPr>
        <p:spPr/>
        <p:txBody>
          <a:bodyPr/>
          <a:lstStyle>
            <a:lvl1pPr>
              <a:defRPr/>
            </a:lvl1pPr>
          </a:lstStyle>
          <a:p>
            <a:pPr lvl="0"/>
            <a:fld id="{73696EB7-D7D4-479C-8E68-447D2A2650A4}" type="slidenum">
              <a:t>‹#›</a:t>
            </a:fld>
            <a:endParaRPr lang="en-US"/>
          </a:p>
        </p:txBody>
      </p:sp>
      <p:sp>
        <p:nvSpPr>
          <p:cNvPr id="13" name="Oval 13">
            <a:extLst>
              <a:ext uri="{FF2B5EF4-FFF2-40B4-BE49-F238E27FC236}">
                <a16:creationId xmlns:a16="http://schemas.microsoft.com/office/drawing/2014/main" id="{91040B8E-95AC-C8D5-A051-A15533F633F2}"/>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338701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672C-C15F-5E48-C0D2-EFCC628E1371}"/>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F274E43-24B0-BB08-9788-2D305185512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aphic 185">
            <a:extLst>
              <a:ext uri="{FF2B5EF4-FFF2-40B4-BE49-F238E27FC236}">
                <a16:creationId xmlns:a16="http://schemas.microsoft.com/office/drawing/2014/main" id="{45B8FB19-6C86-9619-4493-AB229CDBE2F4}"/>
              </a:ext>
            </a:extLst>
          </p:cNvPr>
          <p:cNvGrpSpPr/>
          <p:nvPr/>
        </p:nvGrpSpPr>
        <p:grpSpPr>
          <a:xfrm>
            <a:off x="10999564" y="5987061"/>
            <a:ext cx="1054467" cy="469690"/>
            <a:chOff x="10999564" y="5987061"/>
            <a:chExt cx="1054467" cy="469690"/>
          </a:xfrm>
        </p:grpSpPr>
        <p:sp>
          <p:nvSpPr>
            <p:cNvPr id="5" name="Freeform: Shape 8">
              <a:extLst>
                <a:ext uri="{FF2B5EF4-FFF2-40B4-BE49-F238E27FC236}">
                  <a16:creationId xmlns:a16="http://schemas.microsoft.com/office/drawing/2014/main" id="{922EF33F-9381-B7BF-2B67-F53621B66DDD}"/>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9">
              <a:extLst>
                <a:ext uri="{FF2B5EF4-FFF2-40B4-BE49-F238E27FC236}">
                  <a16:creationId xmlns:a16="http://schemas.microsoft.com/office/drawing/2014/main" id="{14FEBDFC-5BF2-82CA-9920-B34ABC4B05D7}"/>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10">
              <a:extLst>
                <a:ext uri="{FF2B5EF4-FFF2-40B4-BE49-F238E27FC236}">
                  <a16:creationId xmlns:a16="http://schemas.microsoft.com/office/drawing/2014/main" id="{03A18637-7239-859D-A3C2-29804FA5155C}"/>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1">
              <a:extLst>
                <a:ext uri="{FF2B5EF4-FFF2-40B4-BE49-F238E27FC236}">
                  <a16:creationId xmlns:a16="http://schemas.microsoft.com/office/drawing/2014/main" id="{90FC835D-8550-0A58-64E0-6426B0B8102F}"/>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2">
              <a:extLst>
                <a:ext uri="{FF2B5EF4-FFF2-40B4-BE49-F238E27FC236}">
                  <a16:creationId xmlns:a16="http://schemas.microsoft.com/office/drawing/2014/main" id="{809846D3-BAB0-BAE0-D19B-C9B1066AD66B}"/>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0" name="Date Placeholder 3">
            <a:extLst>
              <a:ext uri="{FF2B5EF4-FFF2-40B4-BE49-F238E27FC236}">
                <a16:creationId xmlns:a16="http://schemas.microsoft.com/office/drawing/2014/main" id="{9F1C2CEB-45D9-73DF-EF90-E3DBEF298F79}"/>
              </a:ext>
            </a:extLst>
          </p:cNvPr>
          <p:cNvSpPr txBox="1">
            <a:spLocks noGrp="1"/>
          </p:cNvSpPr>
          <p:nvPr>
            <p:ph type="dt" sz="half" idx="7"/>
          </p:nvPr>
        </p:nvSpPr>
        <p:spPr/>
        <p:txBody>
          <a:bodyPr/>
          <a:lstStyle>
            <a:lvl1pPr>
              <a:defRPr/>
            </a:lvl1pPr>
          </a:lstStyle>
          <a:p>
            <a:pPr lvl="0"/>
            <a:fld id="{1673A610-AE89-4728-9875-DF9DEED1F813}" type="datetime1">
              <a:rPr lang="en-US"/>
              <a:pPr lvl="0"/>
              <a:t>6/5/2023</a:t>
            </a:fld>
            <a:endParaRPr lang="en-US"/>
          </a:p>
        </p:txBody>
      </p:sp>
      <p:sp>
        <p:nvSpPr>
          <p:cNvPr id="11" name="Footer Placeholder 4">
            <a:extLst>
              <a:ext uri="{FF2B5EF4-FFF2-40B4-BE49-F238E27FC236}">
                <a16:creationId xmlns:a16="http://schemas.microsoft.com/office/drawing/2014/main" id="{E10E5362-AE8B-69AF-8C40-D5A7DEE7F198}"/>
              </a:ext>
            </a:extLst>
          </p:cNvPr>
          <p:cNvSpPr txBox="1">
            <a:spLocks noGrp="1"/>
          </p:cNvSpPr>
          <p:nvPr>
            <p:ph type="ftr" sz="quarter" idx="9"/>
          </p:nvPr>
        </p:nvSpPr>
        <p:spPr/>
        <p:txBody>
          <a:bodyPr/>
          <a:lstStyle>
            <a:lvl1pPr>
              <a:defRPr/>
            </a:lvl1pPr>
          </a:lstStyle>
          <a:p>
            <a:pPr lvl="0"/>
            <a:r>
              <a:rPr lang="en-US"/>
              <a:t>Sample Footer Text</a:t>
            </a:r>
          </a:p>
        </p:txBody>
      </p:sp>
      <p:sp>
        <p:nvSpPr>
          <p:cNvPr id="12" name="Slide Number Placeholder 5">
            <a:extLst>
              <a:ext uri="{FF2B5EF4-FFF2-40B4-BE49-F238E27FC236}">
                <a16:creationId xmlns:a16="http://schemas.microsoft.com/office/drawing/2014/main" id="{9DE582FA-3F6A-D5DE-E8CF-CF219CB150B3}"/>
              </a:ext>
            </a:extLst>
          </p:cNvPr>
          <p:cNvSpPr txBox="1">
            <a:spLocks noGrp="1"/>
          </p:cNvSpPr>
          <p:nvPr>
            <p:ph type="sldNum" sz="quarter" idx="8"/>
          </p:nvPr>
        </p:nvSpPr>
        <p:spPr/>
        <p:txBody>
          <a:bodyPr/>
          <a:lstStyle>
            <a:lvl1pPr>
              <a:defRPr/>
            </a:lvl1pPr>
          </a:lstStyle>
          <a:p>
            <a:pPr lvl="0"/>
            <a:fld id="{597F2046-C864-4D81-8DEE-87257AED0F35}" type="slidenum">
              <a:t>‹#›</a:t>
            </a:fld>
            <a:endParaRPr lang="en-US"/>
          </a:p>
        </p:txBody>
      </p:sp>
      <p:sp>
        <p:nvSpPr>
          <p:cNvPr id="13" name="Oval 13">
            <a:extLst>
              <a:ext uri="{FF2B5EF4-FFF2-40B4-BE49-F238E27FC236}">
                <a16:creationId xmlns:a16="http://schemas.microsoft.com/office/drawing/2014/main" id="{A890C1BE-DC7F-7408-F43D-DE8E8E88E3EC}"/>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9926364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B41-30E8-8E10-8B12-B03B60796B2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8E19DC84-DE55-772F-D0B4-7D67C1C94E85}"/>
              </a:ext>
            </a:extLst>
          </p:cNvPr>
          <p:cNvSpPr txBox="1">
            <a:spLocks noGrp="1"/>
          </p:cNvSpPr>
          <p:nvPr>
            <p:ph type="body" idx="1"/>
          </p:nvPr>
        </p:nvSpPr>
        <p:spPr>
          <a:xfrm>
            <a:off x="831847" y="4589465"/>
            <a:ext cx="10515600" cy="1500182"/>
          </a:xfrm>
        </p:spPr>
        <p:txBody>
          <a:bodyPr/>
          <a:lstStyle>
            <a:lvl1pPr marL="0" indent="0">
              <a:buNone/>
              <a:defRPr sz="2400"/>
            </a:lvl1pPr>
          </a:lstStyle>
          <a:p>
            <a:pPr lvl="0"/>
            <a:r>
              <a:rPr lang="en-US"/>
              <a:t>Click to edit Master text styles</a:t>
            </a:r>
          </a:p>
        </p:txBody>
      </p:sp>
      <p:grpSp>
        <p:nvGrpSpPr>
          <p:cNvPr id="4" name="Graphic 185">
            <a:extLst>
              <a:ext uri="{FF2B5EF4-FFF2-40B4-BE49-F238E27FC236}">
                <a16:creationId xmlns:a16="http://schemas.microsoft.com/office/drawing/2014/main" id="{B337C91C-23C4-0508-A7FD-7C048692FF4C}"/>
              </a:ext>
            </a:extLst>
          </p:cNvPr>
          <p:cNvGrpSpPr/>
          <p:nvPr/>
        </p:nvGrpSpPr>
        <p:grpSpPr>
          <a:xfrm>
            <a:off x="10999564" y="5987061"/>
            <a:ext cx="1054467" cy="469690"/>
            <a:chOff x="10999564" y="5987061"/>
            <a:chExt cx="1054467" cy="469690"/>
          </a:xfrm>
        </p:grpSpPr>
        <p:sp>
          <p:nvSpPr>
            <p:cNvPr id="5" name="Freeform: Shape 7">
              <a:extLst>
                <a:ext uri="{FF2B5EF4-FFF2-40B4-BE49-F238E27FC236}">
                  <a16:creationId xmlns:a16="http://schemas.microsoft.com/office/drawing/2014/main" id="{F05D9DF2-1C41-2550-4523-748566A75B40}"/>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8">
              <a:extLst>
                <a:ext uri="{FF2B5EF4-FFF2-40B4-BE49-F238E27FC236}">
                  <a16:creationId xmlns:a16="http://schemas.microsoft.com/office/drawing/2014/main" id="{5EF52110-12B6-907F-B08A-68160DA0CD0D}"/>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A38D471A-4438-B263-5A70-9C898016A8B2}"/>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16649639-10F7-3697-CB5F-68F3E7578D88}"/>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8A3843FD-15BE-DD27-65B0-3EA4BB63C9A7}"/>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0" name="Date Placeholder 3">
            <a:extLst>
              <a:ext uri="{FF2B5EF4-FFF2-40B4-BE49-F238E27FC236}">
                <a16:creationId xmlns:a16="http://schemas.microsoft.com/office/drawing/2014/main" id="{10BF9DA7-05D7-4D69-5AAC-79588502DD1B}"/>
              </a:ext>
            </a:extLst>
          </p:cNvPr>
          <p:cNvSpPr txBox="1">
            <a:spLocks noGrp="1"/>
          </p:cNvSpPr>
          <p:nvPr>
            <p:ph type="dt" sz="half" idx="7"/>
          </p:nvPr>
        </p:nvSpPr>
        <p:spPr/>
        <p:txBody>
          <a:bodyPr/>
          <a:lstStyle>
            <a:lvl1pPr>
              <a:defRPr/>
            </a:lvl1pPr>
          </a:lstStyle>
          <a:p>
            <a:pPr lvl="0"/>
            <a:fld id="{A6E5A14C-0539-4F39-A0A8-724EE2CE7DF3}" type="datetime1">
              <a:rPr lang="en-US"/>
              <a:pPr lvl="0"/>
              <a:t>6/5/2023</a:t>
            </a:fld>
            <a:endParaRPr lang="en-US"/>
          </a:p>
        </p:txBody>
      </p:sp>
      <p:sp>
        <p:nvSpPr>
          <p:cNvPr id="11" name="Footer Placeholder 4">
            <a:extLst>
              <a:ext uri="{FF2B5EF4-FFF2-40B4-BE49-F238E27FC236}">
                <a16:creationId xmlns:a16="http://schemas.microsoft.com/office/drawing/2014/main" id="{95F8B3E2-E7F7-E343-ED08-C1CE82532D44}"/>
              </a:ext>
            </a:extLst>
          </p:cNvPr>
          <p:cNvSpPr txBox="1">
            <a:spLocks noGrp="1"/>
          </p:cNvSpPr>
          <p:nvPr>
            <p:ph type="ftr" sz="quarter" idx="9"/>
          </p:nvPr>
        </p:nvSpPr>
        <p:spPr/>
        <p:txBody>
          <a:bodyPr/>
          <a:lstStyle>
            <a:lvl1pPr>
              <a:defRPr/>
            </a:lvl1pPr>
          </a:lstStyle>
          <a:p>
            <a:pPr lvl="0"/>
            <a:r>
              <a:rPr lang="en-US"/>
              <a:t>Sample Footer Text</a:t>
            </a:r>
          </a:p>
        </p:txBody>
      </p:sp>
      <p:sp>
        <p:nvSpPr>
          <p:cNvPr id="12" name="Slide Number Placeholder 5">
            <a:extLst>
              <a:ext uri="{FF2B5EF4-FFF2-40B4-BE49-F238E27FC236}">
                <a16:creationId xmlns:a16="http://schemas.microsoft.com/office/drawing/2014/main" id="{DA8C46D0-C7A9-5E45-FA48-B0B715DA7D86}"/>
              </a:ext>
            </a:extLst>
          </p:cNvPr>
          <p:cNvSpPr txBox="1">
            <a:spLocks noGrp="1"/>
          </p:cNvSpPr>
          <p:nvPr>
            <p:ph type="sldNum" sz="quarter" idx="8"/>
          </p:nvPr>
        </p:nvSpPr>
        <p:spPr/>
        <p:txBody>
          <a:bodyPr/>
          <a:lstStyle>
            <a:lvl1pPr>
              <a:defRPr/>
            </a:lvl1pPr>
          </a:lstStyle>
          <a:p>
            <a:pPr lvl="0"/>
            <a:fld id="{BC18CBE5-1E65-4A81-9358-26911E094120}" type="slidenum">
              <a:t>‹#›</a:t>
            </a:fld>
            <a:endParaRPr lang="en-US"/>
          </a:p>
        </p:txBody>
      </p:sp>
      <p:sp>
        <p:nvSpPr>
          <p:cNvPr id="13" name="Oval 13">
            <a:extLst>
              <a:ext uri="{FF2B5EF4-FFF2-40B4-BE49-F238E27FC236}">
                <a16:creationId xmlns:a16="http://schemas.microsoft.com/office/drawing/2014/main" id="{47901BAB-7C7B-A669-B2B8-9741856B75A7}"/>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372581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EFC3-2B6C-1A72-0FAB-AC344033971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05C5F061-95E3-1CEA-4D64-5FF707EC7A01}"/>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B2A85C-3CF7-09C2-BD4E-F42951C4F4D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aphic 185">
            <a:extLst>
              <a:ext uri="{FF2B5EF4-FFF2-40B4-BE49-F238E27FC236}">
                <a16:creationId xmlns:a16="http://schemas.microsoft.com/office/drawing/2014/main" id="{D127D04F-E3FA-2D16-AA8A-7D04C0A983A8}"/>
              </a:ext>
            </a:extLst>
          </p:cNvPr>
          <p:cNvGrpSpPr/>
          <p:nvPr/>
        </p:nvGrpSpPr>
        <p:grpSpPr>
          <a:xfrm>
            <a:off x="10999564" y="5987061"/>
            <a:ext cx="1054467" cy="469690"/>
            <a:chOff x="10999564" y="5987061"/>
            <a:chExt cx="1054467" cy="469690"/>
          </a:xfrm>
        </p:grpSpPr>
        <p:sp>
          <p:nvSpPr>
            <p:cNvPr id="6" name="Freeform: Shape 8">
              <a:extLst>
                <a:ext uri="{FF2B5EF4-FFF2-40B4-BE49-F238E27FC236}">
                  <a16:creationId xmlns:a16="http://schemas.microsoft.com/office/drawing/2014/main" id="{F2680F3A-6415-6E7A-30A3-49EB0B53DCF9}"/>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D8F4001E-FE65-4010-3EFF-D1CDBCD1DA82}"/>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179CEA5C-FEE1-8DB3-E31E-F1892029F583}"/>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1FE33F88-B4EA-E6CC-F2CB-2AF7C48F3578}"/>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0" name="Freeform: Shape 12">
              <a:extLst>
                <a:ext uri="{FF2B5EF4-FFF2-40B4-BE49-F238E27FC236}">
                  <a16:creationId xmlns:a16="http://schemas.microsoft.com/office/drawing/2014/main" id="{D436374F-051C-E3A0-A3BE-DFDE887ED46C}"/>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1" name="Date Placeholder 4">
            <a:extLst>
              <a:ext uri="{FF2B5EF4-FFF2-40B4-BE49-F238E27FC236}">
                <a16:creationId xmlns:a16="http://schemas.microsoft.com/office/drawing/2014/main" id="{3F3308C2-519D-22D2-4A08-94332C1DDB03}"/>
              </a:ext>
            </a:extLst>
          </p:cNvPr>
          <p:cNvSpPr txBox="1">
            <a:spLocks noGrp="1"/>
          </p:cNvSpPr>
          <p:nvPr>
            <p:ph type="dt" sz="half" idx="7"/>
          </p:nvPr>
        </p:nvSpPr>
        <p:spPr/>
        <p:txBody>
          <a:bodyPr/>
          <a:lstStyle>
            <a:lvl1pPr>
              <a:defRPr/>
            </a:lvl1pPr>
          </a:lstStyle>
          <a:p>
            <a:pPr lvl="0"/>
            <a:fld id="{0D11BED0-D101-4358-A765-463C13DEE4AA}" type="datetime1">
              <a:rPr lang="en-US"/>
              <a:pPr lvl="0"/>
              <a:t>6/5/2023</a:t>
            </a:fld>
            <a:endParaRPr lang="en-US"/>
          </a:p>
        </p:txBody>
      </p:sp>
      <p:sp>
        <p:nvSpPr>
          <p:cNvPr id="12" name="Footer Placeholder 5">
            <a:extLst>
              <a:ext uri="{FF2B5EF4-FFF2-40B4-BE49-F238E27FC236}">
                <a16:creationId xmlns:a16="http://schemas.microsoft.com/office/drawing/2014/main" id="{609BB4AE-ECD2-2AAD-A6C9-E8B5C1F6B3F2}"/>
              </a:ext>
            </a:extLst>
          </p:cNvPr>
          <p:cNvSpPr txBox="1">
            <a:spLocks noGrp="1"/>
          </p:cNvSpPr>
          <p:nvPr>
            <p:ph type="ftr" sz="quarter" idx="9"/>
          </p:nvPr>
        </p:nvSpPr>
        <p:spPr/>
        <p:txBody>
          <a:bodyPr/>
          <a:lstStyle>
            <a:lvl1pPr>
              <a:defRPr/>
            </a:lvl1pPr>
          </a:lstStyle>
          <a:p>
            <a:pPr lvl="0"/>
            <a:r>
              <a:rPr lang="en-US"/>
              <a:t>Sample Footer Text</a:t>
            </a:r>
          </a:p>
        </p:txBody>
      </p:sp>
      <p:sp>
        <p:nvSpPr>
          <p:cNvPr id="13" name="Slide Number Placeholder 6">
            <a:extLst>
              <a:ext uri="{FF2B5EF4-FFF2-40B4-BE49-F238E27FC236}">
                <a16:creationId xmlns:a16="http://schemas.microsoft.com/office/drawing/2014/main" id="{C0A18309-3091-0062-4E20-A0CA48FDD8A0}"/>
              </a:ext>
            </a:extLst>
          </p:cNvPr>
          <p:cNvSpPr txBox="1">
            <a:spLocks noGrp="1"/>
          </p:cNvSpPr>
          <p:nvPr>
            <p:ph type="sldNum" sz="quarter" idx="8"/>
          </p:nvPr>
        </p:nvSpPr>
        <p:spPr/>
        <p:txBody>
          <a:bodyPr/>
          <a:lstStyle>
            <a:lvl1pPr>
              <a:defRPr/>
            </a:lvl1pPr>
          </a:lstStyle>
          <a:p>
            <a:pPr lvl="0"/>
            <a:fld id="{094ACA11-E16D-4698-9866-83D4B0114B9F}" type="slidenum">
              <a:t>‹#›</a:t>
            </a:fld>
            <a:endParaRPr lang="en-US"/>
          </a:p>
        </p:txBody>
      </p:sp>
      <p:sp>
        <p:nvSpPr>
          <p:cNvPr id="14" name="Oval 14">
            <a:extLst>
              <a:ext uri="{FF2B5EF4-FFF2-40B4-BE49-F238E27FC236}">
                <a16:creationId xmlns:a16="http://schemas.microsoft.com/office/drawing/2014/main" id="{6238E0A1-F170-E421-8777-43B15E0E84B9}"/>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275023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6037-06E3-141D-F888-95F071652EA6}"/>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604B7899-B2BD-059D-73D2-E98CAC113D3E}"/>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78E70406-E015-AC4D-D070-B69D5873E13E}"/>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E0E69-EF84-EEFF-632C-F4EC93E07A9B}"/>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25D69BD6-1841-C4DE-F76E-6F045AEFCF4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F8D89247-1253-081B-378A-CD00307938CC}"/>
              </a:ext>
            </a:extLst>
          </p:cNvPr>
          <p:cNvGrpSpPr/>
          <p:nvPr/>
        </p:nvGrpSpPr>
        <p:grpSpPr>
          <a:xfrm>
            <a:off x="10999564" y="5987061"/>
            <a:ext cx="1054467" cy="469690"/>
            <a:chOff x="10999564" y="5987061"/>
            <a:chExt cx="1054467" cy="469690"/>
          </a:xfrm>
        </p:grpSpPr>
        <p:sp>
          <p:nvSpPr>
            <p:cNvPr id="8" name="Freeform: Shape 10">
              <a:extLst>
                <a:ext uri="{FF2B5EF4-FFF2-40B4-BE49-F238E27FC236}">
                  <a16:creationId xmlns:a16="http://schemas.microsoft.com/office/drawing/2014/main" id="{F3AC1DF2-9DCE-60FC-41F3-A9B7C9852A56}"/>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6745A411-E444-D094-48A2-493BD736941B}"/>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0" name="Freeform: Shape 12">
              <a:extLst>
                <a:ext uri="{FF2B5EF4-FFF2-40B4-BE49-F238E27FC236}">
                  <a16:creationId xmlns:a16="http://schemas.microsoft.com/office/drawing/2014/main" id="{D4DE7C9A-3E86-E895-74C9-8D2B7B93A658}"/>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1" name="Freeform: Shape 13">
              <a:extLst>
                <a:ext uri="{FF2B5EF4-FFF2-40B4-BE49-F238E27FC236}">
                  <a16:creationId xmlns:a16="http://schemas.microsoft.com/office/drawing/2014/main" id="{E7986563-758C-E7E4-AAB9-5987B29B1751}"/>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2" name="Freeform: Shape 14">
              <a:extLst>
                <a:ext uri="{FF2B5EF4-FFF2-40B4-BE49-F238E27FC236}">
                  <a16:creationId xmlns:a16="http://schemas.microsoft.com/office/drawing/2014/main" id="{9A9C2B58-6481-881E-76CE-E173FAAECAEC}"/>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3" name="Date Placeholder 6">
            <a:extLst>
              <a:ext uri="{FF2B5EF4-FFF2-40B4-BE49-F238E27FC236}">
                <a16:creationId xmlns:a16="http://schemas.microsoft.com/office/drawing/2014/main" id="{74C0BFE0-9D44-0CEC-A1ED-8B5C5776126F}"/>
              </a:ext>
            </a:extLst>
          </p:cNvPr>
          <p:cNvSpPr txBox="1">
            <a:spLocks noGrp="1"/>
          </p:cNvSpPr>
          <p:nvPr>
            <p:ph type="dt" sz="half" idx="7"/>
          </p:nvPr>
        </p:nvSpPr>
        <p:spPr/>
        <p:txBody>
          <a:bodyPr/>
          <a:lstStyle>
            <a:lvl1pPr>
              <a:defRPr/>
            </a:lvl1pPr>
          </a:lstStyle>
          <a:p>
            <a:pPr lvl="0"/>
            <a:fld id="{770BFEB6-DD5B-4942-9882-69533767D4CC}" type="datetime1">
              <a:rPr lang="en-US"/>
              <a:pPr lvl="0"/>
              <a:t>6/5/2023</a:t>
            </a:fld>
            <a:endParaRPr lang="en-US"/>
          </a:p>
        </p:txBody>
      </p:sp>
      <p:sp>
        <p:nvSpPr>
          <p:cNvPr id="14" name="Footer Placeholder 7">
            <a:extLst>
              <a:ext uri="{FF2B5EF4-FFF2-40B4-BE49-F238E27FC236}">
                <a16:creationId xmlns:a16="http://schemas.microsoft.com/office/drawing/2014/main" id="{16CE4CF5-01BA-A72F-CC10-BA0F81F7DA9B}"/>
              </a:ext>
            </a:extLst>
          </p:cNvPr>
          <p:cNvSpPr txBox="1">
            <a:spLocks noGrp="1"/>
          </p:cNvSpPr>
          <p:nvPr>
            <p:ph type="ftr" sz="quarter" idx="9"/>
          </p:nvPr>
        </p:nvSpPr>
        <p:spPr/>
        <p:txBody>
          <a:bodyPr/>
          <a:lstStyle>
            <a:lvl1pPr>
              <a:defRPr/>
            </a:lvl1pPr>
          </a:lstStyle>
          <a:p>
            <a:pPr lvl="0"/>
            <a:r>
              <a:rPr lang="en-US"/>
              <a:t>Sample Footer Text</a:t>
            </a:r>
          </a:p>
        </p:txBody>
      </p:sp>
      <p:sp>
        <p:nvSpPr>
          <p:cNvPr id="15" name="Slide Number Placeholder 8">
            <a:extLst>
              <a:ext uri="{FF2B5EF4-FFF2-40B4-BE49-F238E27FC236}">
                <a16:creationId xmlns:a16="http://schemas.microsoft.com/office/drawing/2014/main" id="{0AEC0B1D-96A0-A8F2-3562-2771A3C1D730}"/>
              </a:ext>
            </a:extLst>
          </p:cNvPr>
          <p:cNvSpPr txBox="1">
            <a:spLocks noGrp="1"/>
          </p:cNvSpPr>
          <p:nvPr>
            <p:ph type="sldNum" sz="quarter" idx="8"/>
          </p:nvPr>
        </p:nvSpPr>
        <p:spPr/>
        <p:txBody>
          <a:bodyPr/>
          <a:lstStyle>
            <a:lvl1pPr>
              <a:defRPr/>
            </a:lvl1pPr>
          </a:lstStyle>
          <a:p>
            <a:pPr lvl="0"/>
            <a:fld id="{88E1E2DD-19F0-4696-BAD4-97378EB1A746}" type="slidenum">
              <a:t>‹#›</a:t>
            </a:fld>
            <a:endParaRPr lang="en-US"/>
          </a:p>
        </p:txBody>
      </p:sp>
      <p:sp>
        <p:nvSpPr>
          <p:cNvPr id="16" name="Oval 16">
            <a:extLst>
              <a:ext uri="{FF2B5EF4-FFF2-40B4-BE49-F238E27FC236}">
                <a16:creationId xmlns:a16="http://schemas.microsoft.com/office/drawing/2014/main" id="{7749FF3E-136F-EF27-3492-FCA0DD80E509}"/>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4562130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E46-0B78-C129-992E-2D82D4599392}"/>
              </a:ext>
            </a:extLst>
          </p:cNvPr>
          <p:cNvSpPr txBox="1">
            <a:spLocks noGrp="1"/>
          </p:cNvSpPr>
          <p:nvPr>
            <p:ph type="title"/>
          </p:nvPr>
        </p:nvSpPr>
        <p:spPr/>
        <p:txBody>
          <a:bodyPr/>
          <a:lstStyle>
            <a:lvl1pPr>
              <a:defRPr/>
            </a:lvl1pPr>
          </a:lstStyle>
          <a:p>
            <a:pPr lvl="0"/>
            <a:r>
              <a:rPr lang="en-US"/>
              <a:t>Click to edit Master title style</a:t>
            </a:r>
          </a:p>
        </p:txBody>
      </p:sp>
      <p:grpSp>
        <p:nvGrpSpPr>
          <p:cNvPr id="3" name="Graphic 185">
            <a:extLst>
              <a:ext uri="{FF2B5EF4-FFF2-40B4-BE49-F238E27FC236}">
                <a16:creationId xmlns:a16="http://schemas.microsoft.com/office/drawing/2014/main" id="{1B762FCA-5A09-4233-F991-69107D45C92E}"/>
              </a:ext>
            </a:extLst>
          </p:cNvPr>
          <p:cNvGrpSpPr/>
          <p:nvPr/>
        </p:nvGrpSpPr>
        <p:grpSpPr>
          <a:xfrm>
            <a:off x="10999564" y="5987061"/>
            <a:ext cx="1054467" cy="469690"/>
            <a:chOff x="10999564" y="5987061"/>
            <a:chExt cx="1054467" cy="469690"/>
          </a:xfrm>
        </p:grpSpPr>
        <p:sp>
          <p:nvSpPr>
            <p:cNvPr id="4" name="Freeform: Shape 6">
              <a:extLst>
                <a:ext uri="{FF2B5EF4-FFF2-40B4-BE49-F238E27FC236}">
                  <a16:creationId xmlns:a16="http://schemas.microsoft.com/office/drawing/2014/main" id="{6F81B79E-85FB-392D-3B5B-A3CC9B107CA9}"/>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5" name="Freeform: Shape 7">
              <a:extLst>
                <a:ext uri="{FF2B5EF4-FFF2-40B4-BE49-F238E27FC236}">
                  <a16:creationId xmlns:a16="http://schemas.microsoft.com/office/drawing/2014/main" id="{1A5C9B65-5102-842E-8573-08F454F2C6B1}"/>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8">
              <a:extLst>
                <a:ext uri="{FF2B5EF4-FFF2-40B4-BE49-F238E27FC236}">
                  <a16:creationId xmlns:a16="http://schemas.microsoft.com/office/drawing/2014/main" id="{3F654B20-B594-DB0B-E5E2-45CC657FF008}"/>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FB7F3B4C-ACCD-0C6F-0F36-A4E0ADDD204C}"/>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7979D9C3-501B-C8CD-D2FD-F896F5952122}"/>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9" name="Date Placeholder 2">
            <a:extLst>
              <a:ext uri="{FF2B5EF4-FFF2-40B4-BE49-F238E27FC236}">
                <a16:creationId xmlns:a16="http://schemas.microsoft.com/office/drawing/2014/main" id="{7D9A921A-7192-5ABC-9C4F-26A2075EF439}"/>
              </a:ext>
            </a:extLst>
          </p:cNvPr>
          <p:cNvSpPr txBox="1">
            <a:spLocks noGrp="1"/>
          </p:cNvSpPr>
          <p:nvPr>
            <p:ph type="dt" sz="half" idx="7"/>
          </p:nvPr>
        </p:nvSpPr>
        <p:spPr/>
        <p:txBody>
          <a:bodyPr/>
          <a:lstStyle>
            <a:lvl1pPr>
              <a:defRPr/>
            </a:lvl1pPr>
          </a:lstStyle>
          <a:p>
            <a:pPr lvl="0"/>
            <a:fld id="{E5F784E4-CDC3-4CD9-98AE-4F26368CBDF4}" type="datetime1">
              <a:rPr lang="en-US"/>
              <a:pPr lvl="0"/>
              <a:t>6/5/2023</a:t>
            </a:fld>
            <a:endParaRPr lang="en-US"/>
          </a:p>
        </p:txBody>
      </p:sp>
      <p:sp>
        <p:nvSpPr>
          <p:cNvPr id="10" name="Footer Placeholder 3">
            <a:extLst>
              <a:ext uri="{FF2B5EF4-FFF2-40B4-BE49-F238E27FC236}">
                <a16:creationId xmlns:a16="http://schemas.microsoft.com/office/drawing/2014/main" id="{EF1311CB-9748-FCD4-7FAA-7A225B254650}"/>
              </a:ext>
            </a:extLst>
          </p:cNvPr>
          <p:cNvSpPr txBox="1">
            <a:spLocks noGrp="1"/>
          </p:cNvSpPr>
          <p:nvPr>
            <p:ph type="ftr" sz="quarter" idx="9"/>
          </p:nvPr>
        </p:nvSpPr>
        <p:spPr/>
        <p:txBody>
          <a:bodyPr/>
          <a:lstStyle>
            <a:lvl1pPr>
              <a:defRPr/>
            </a:lvl1pPr>
          </a:lstStyle>
          <a:p>
            <a:pPr lvl="0"/>
            <a:r>
              <a:rPr lang="en-US"/>
              <a:t>Sample Footer Text</a:t>
            </a:r>
          </a:p>
        </p:txBody>
      </p:sp>
      <p:sp>
        <p:nvSpPr>
          <p:cNvPr id="11" name="Slide Number Placeholder 4">
            <a:extLst>
              <a:ext uri="{FF2B5EF4-FFF2-40B4-BE49-F238E27FC236}">
                <a16:creationId xmlns:a16="http://schemas.microsoft.com/office/drawing/2014/main" id="{3AD538A0-4B0A-BF36-8D64-EFFFA613798F}"/>
              </a:ext>
            </a:extLst>
          </p:cNvPr>
          <p:cNvSpPr txBox="1">
            <a:spLocks noGrp="1"/>
          </p:cNvSpPr>
          <p:nvPr>
            <p:ph type="sldNum" sz="quarter" idx="8"/>
          </p:nvPr>
        </p:nvSpPr>
        <p:spPr/>
        <p:txBody>
          <a:bodyPr/>
          <a:lstStyle>
            <a:lvl1pPr>
              <a:defRPr/>
            </a:lvl1pPr>
          </a:lstStyle>
          <a:p>
            <a:pPr lvl="0"/>
            <a:fld id="{14B0E9A8-743C-416C-B636-36B57E5AF014}" type="slidenum">
              <a:t>‹#›</a:t>
            </a:fld>
            <a:endParaRPr lang="en-US"/>
          </a:p>
        </p:txBody>
      </p:sp>
      <p:sp>
        <p:nvSpPr>
          <p:cNvPr id="12" name="Oval 12">
            <a:extLst>
              <a:ext uri="{FF2B5EF4-FFF2-40B4-BE49-F238E27FC236}">
                <a16:creationId xmlns:a16="http://schemas.microsoft.com/office/drawing/2014/main" id="{4521A6D8-229D-747A-A551-14FA4425EE17}"/>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24769927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aphic 185">
            <a:extLst>
              <a:ext uri="{FF2B5EF4-FFF2-40B4-BE49-F238E27FC236}">
                <a16:creationId xmlns:a16="http://schemas.microsoft.com/office/drawing/2014/main" id="{858DE91A-D024-E5B6-0DAA-1407DB55827F}"/>
              </a:ext>
            </a:extLst>
          </p:cNvPr>
          <p:cNvGrpSpPr/>
          <p:nvPr/>
        </p:nvGrpSpPr>
        <p:grpSpPr>
          <a:xfrm>
            <a:off x="10999564" y="5987061"/>
            <a:ext cx="1054467" cy="469690"/>
            <a:chOff x="10999564" y="5987061"/>
            <a:chExt cx="1054467" cy="469690"/>
          </a:xfrm>
        </p:grpSpPr>
        <p:sp>
          <p:nvSpPr>
            <p:cNvPr id="3" name="Freeform: Shape 5">
              <a:extLst>
                <a:ext uri="{FF2B5EF4-FFF2-40B4-BE49-F238E27FC236}">
                  <a16:creationId xmlns:a16="http://schemas.microsoft.com/office/drawing/2014/main" id="{F9648D24-040F-1BA4-F701-6F30A651F044}"/>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4" name="Freeform: Shape 6">
              <a:extLst>
                <a:ext uri="{FF2B5EF4-FFF2-40B4-BE49-F238E27FC236}">
                  <a16:creationId xmlns:a16="http://schemas.microsoft.com/office/drawing/2014/main" id="{EA2AD113-F23B-969A-A220-03C1C041EE6C}"/>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5" name="Freeform: Shape 7">
              <a:extLst>
                <a:ext uri="{FF2B5EF4-FFF2-40B4-BE49-F238E27FC236}">
                  <a16:creationId xmlns:a16="http://schemas.microsoft.com/office/drawing/2014/main" id="{80D0EC7E-CA4F-4A40-745E-710B4DCEB386}"/>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8">
              <a:extLst>
                <a:ext uri="{FF2B5EF4-FFF2-40B4-BE49-F238E27FC236}">
                  <a16:creationId xmlns:a16="http://schemas.microsoft.com/office/drawing/2014/main" id="{B75D4126-43C5-9D23-BE8E-ACA7F8D00F85}"/>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C56E2F52-F19F-CC90-10E0-2F7FE4439060}"/>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8" name="Date Placeholder 1">
            <a:extLst>
              <a:ext uri="{FF2B5EF4-FFF2-40B4-BE49-F238E27FC236}">
                <a16:creationId xmlns:a16="http://schemas.microsoft.com/office/drawing/2014/main" id="{D5E1139C-4462-A978-A6B6-B05CA185BEC0}"/>
              </a:ext>
            </a:extLst>
          </p:cNvPr>
          <p:cNvSpPr txBox="1">
            <a:spLocks noGrp="1"/>
          </p:cNvSpPr>
          <p:nvPr>
            <p:ph type="dt" sz="half" idx="7"/>
          </p:nvPr>
        </p:nvSpPr>
        <p:spPr/>
        <p:txBody>
          <a:bodyPr/>
          <a:lstStyle>
            <a:lvl1pPr>
              <a:defRPr/>
            </a:lvl1pPr>
          </a:lstStyle>
          <a:p>
            <a:pPr lvl="0"/>
            <a:fld id="{F6E94CB6-25CF-4985-8600-C6AEAA61CEFA}" type="datetime1">
              <a:rPr lang="en-US"/>
              <a:pPr lvl="0"/>
              <a:t>6/5/2023</a:t>
            </a:fld>
            <a:endParaRPr lang="en-US"/>
          </a:p>
        </p:txBody>
      </p:sp>
      <p:sp>
        <p:nvSpPr>
          <p:cNvPr id="9" name="Footer Placeholder 2">
            <a:extLst>
              <a:ext uri="{FF2B5EF4-FFF2-40B4-BE49-F238E27FC236}">
                <a16:creationId xmlns:a16="http://schemas.microsoft.com/office/drawing/2014/main" id="{73118A0E-8205-2052-BF5B-93F7C8B08009}"/>
              </a:ext>
            </a:extLst>
          </p:cNvPr>
          <p:cNvSpPr txBox="1">
            <a:spLocks noGrp="1"/>
          </p:cNvSpPr>
          <p:nvPr>
            <p:ph type="ftr" sz="quarter" idx="9"/>
          </p:nvPr>
        </p:nvSpPr>
        <p:spPr/>
        <p:txBody>
          <a:bodyPr/>
          <a:lstStyle>
            <a:lvl1pPr>
              <a:defRPr/>
            </a:lvl1pPr>
          </a:lstStyle>
          <a:p>
            <a:pPr lvl="0"/>
            <a:r>
              <a:rPr lang="en-US"/>
              <a:t>Sample Footer Text</a:t>
            </a:r>
          </a:p>
        </p:txBody>
      </p:sp>
      <p:sp>
        <p:nvSpPr>
          <p:cNvPr id="10" name="Slide Number Placeholder 3">
            <a:extLst>
              <a:ext uri="{FF2B5EF4-FFF2-40B4-BE49-F238E27FC236}">
                <a16:creationId xmlns:a16="http://schemas.microsoft.com/office/drawing/2014/main" id="{36B775C8-9BAA-F287-40E2-945A431AA65F}"/>
              </a:ext>
            </a:extLst>
          </p:cNvPr>
          <p:cNvSpPr txBox="1">
            <a:spLocks noGrp="1"/>
          </p:cNvSpPr>
          <p:nvPr>
            <p:ph type="sldNum" sz="quarter" idx="8"/>
          </p:nvPr>
        </p:nvSpPr>
        <p:spPr/>
        <p:txBody>
          <a:bodyPr/>
          <a:lstStyle>
            <a:lvl1pPr>
              <a:defRPr/>
            </a:lvl1pPr>
          </a:lstStyle>
          <a:p>
            <a:pPr lvl="0"/>
            <a:fld id="{602CE815-98E5-4734-AE58-D488A50FE3AA}" type="slidenum">
              <a:t>‹#›</a:t>
            </a:fld>
            <a:endParaRPr lang="en-US"/>
          </a:p>
        </p:txBody>
      </p:sp>
      <p:sp>
        <p:nvSpPr>
          <p:cNvPr id="11" name="Oval 11">
            <a:extLst>
              <a:ext uri="{FF2B5EF4-FFF2-40B4-BE49-F238E27FC236}">
                <a16:creationId xmlns:a16="http://schemas.microsoft.com/office/drawing/2014/main" id="{F9CC1B68-E726-21A3-1002-8D3B40E38A3F}"/>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113643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BFA1-D1BF-9996-DF42-0588042F61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66F8D899-02AA-D4E8-839C-42ED551FA68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EB6F37-9FB1-0690-3F21-16F74503A169}"/>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grpSp>
        <p:nvGrpSpPr>
          <p:cNvPr id="5" name="Graphic 185">
            <a:extLst>
              <a:ext uri="{FF2B5EF4-FFF2-40B4-BE49-F238E27FC236}">
                <a16:creationId xmlns:a16="http://schemas.microsoft.com/office/drawing/2014/main" id="{A0C9AF82-A7A7-2429-C4E9-003506A5322B}"/>
              </a:ext>
            </a:extLst>
          </p:cNvPr>
          <p:cNvGrpSpPr/>
          <p:nvPr/>
        </p:nvGrpSpPr>
        <p:grpSpPr>
          <a:xfrm>
            <a:off x="10999564" y="5987061"/>
            <a:ext cx="1054467" cy="469690"/>
            <a:chOff x="10999564" y="5987061"/>
            <a:chExt cx="1054467" cy="469690"/>
          </a:xfrm>
        </p:grpSpPr>
        <p:sp>
          <p:nvSpPr>
            <p:cNvPr id="6" name="Freeform: Shape 8">
              <a:extLst>
                <a:ext uri="{FF2B5EF4-FFF2-40B4-BE49-F238E27FC236}">
                  <a16:creationId xmlns:a16="http://schemas.microsoft.com/office/drawing/2014/main" id="{3F54DF4E-C3E3-D3E6-B379-39C974188DA1}"/>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50659D77-A47C-8DB7-CBFD-BE457B67879F}"/>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4C0646E9-37D8-24FF-791C-7578555F5230}"/>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3A1270A8-8E76-F7D4-E702-9100F008BCB1}"/>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0" name="Freeform: Shape 12">
              <a:extLst>
                <a:ext uri="{FF2B5EF4-FFF2-40B4-BE49-F238E27FC236}">
                  <a16:creationId xmlns:a16="http://schemas.microsoft.com/office/drawing/2014/main" id="{5DB995C4-9617-31C2-4460-6ABF0E9CBD58}"/>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1" name="Date Placeholder 4">
            <a:extLst>
              <a:ext uri="{FF2B5EF4-FFF2-40B4-BE49-F238E27FC236}">
                <a16:creationId xmlns:a16="http://schemas.microsoft.com/office/drawing/2014/main" id="{46550055-FFE0-33D4-2D39-88466F8D9AE9}"/>
              </a:ext>
            </a:extLst>
          </p:cNvPr>
          <p:cNvSpPr txBox="1">
            <a:spLocks noGrp="1"/>
          </p:cNvSpPr>
          <p:nvPr>
            <p:ph type="dt" sz="half" idx="7"/>
          </p:nvPr>
        </p:nvSpPr>
        <p:spPr/>
        <p:txBody>
          <a:bodyPr/>
          <a:lstStyle>
            <a:lvl1pPr>
              <a:defRPr/>
            </a:lvl1pPr>
          </a:lstStyle>
          <a:p>
            <a:pPr lvl="0"/>
            <a:fld id="{C31DC0C7-2C48-4722-B15D-F3C08FFBE926}" type="datetime1">
              <a:rPr lang="en-US"/>
              <a:pPr lvl="0"/>
              <a:t>6/5/2023</a:t>
            </a:fld>
            <a:endParaRPr lang="en-US"/>
          </a:p>
        </p:txBody>
      </p:sp>
      <p:sp>
        <p:nvSpPr>
          <p:cNvPr id="12" name="Footer Placeholder 5">
            <a:extLst>
              <a:ext uri="{FF2B5EF4-FFF2-40B4-BE49-F238E27FC236}">
                <a16:creationId xmlns:a16="http://schemas.microsoft.com/office/drawing/2014/main" id="{186E5732-1918-8E37-E118-F20954CC1C4B}"/>
              </a:ext>
            </a:extLst>
          </p:cNvPr>
          <p:cNvSpPr txBox="1">
            <a:spLocks noGrp="1"/>
          </p:cNvSpPr>
          <p:nvPr>
            <p:ph type="ftr" sz="quarter" idx="9"/>
          </p:nvPr>
        </p:nvSpPr>
        <p:spPr/>
        <p:txBody>
          <a:bodyPr/>
          <a:lstStyle>
            <a:lvl1pPr>
              <a:defRPr/>
            </a:lvl1pPr>
          </a:lstStyle>
          <a:p>
            <a:pPr lvl="0"/>
            <a:r>
              <a:rPr lang="en-US"/>
              <a:t>Sample Footer Text</a:t>
            </a:r>
          </a:p>
        </p:txBody>
      </p:sp>
      <p:sp>
        <p:nvSpPr>
          <p:cNvPr id="13" name="Slide Number Placeholder 6">
            <a:extLst>
              <a:ext uri="{FF2B5EF4-FFF2-40B4-BE49-F238E27FC236}">
                <a16:creationId xmlns:a16="http://schemas.microsoft.com/office/drawing/2014/main" id="{32D01185-BD35-8D45-537D-07AC04B4420E}"/>
              </a:ext>
            </a:extLst>
          </p:cNvPr>
          <p:cNvSpPr txBox="1">
            <a:spLocks noGrp="1"/>
          </p:cNvSpPr>
          <p:nvPr>
            <p:ph type="sldNum" sz="quarter" idx="8"/>
          </p:nvPr>
        </p:nvSpPr>
        <p:spPr/>
        <p:txBody>
          <a:bodyPr/>
          <a:lstStyle>
            <a:lvl1pPr>
              <a:defRPr/>
            </a:lvl1pPr>
          </a:lstStyle>
          <a:p>
            <a:pPr lvl="0"/>
            <a:fld id="{B7505E20-1C26-4F4D-BF68-C71588F91141}" type="slidenum">
              <a:t>‹#›</a:t>
            </a:fld>
            <a:endParaRPr lang="en-US"/>
          </a:p>
        </p:txBody>
      </p:sp>
      <p:sp>
        <p:nvSpPr>
          <p:cNvPr id="14" name="Oval 14">
            <a:extLst>
              <a:ext uri="{FF2B5EF4-FFF2-40B4-BE49-F238E27FC236}">
                <a16:creationId xmlns:a16="http://schemas.microsoft.com/office/drawing/2014/main" id="{72879EA7-4ED5-C4FF-7A56-B5A6FE78FD04}"/>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318111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9842-79BF-CF85-E71B-234356650C0A}"/>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5D4DC780-E229-CF0F-8DC5-AC289973175B}"/>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0E625306-8C83-662D-F1F9-F9168BC2D8D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grpSp>
        <p:nvGrpSpPr>
          <p:cNvPr id="5" name="Graphic 185">
            <a:extLst>
              <a:ext uri="{FF2B5EF4-FFF2-40B4-BE49-F238E27FC236}">
                <a16:creationId xmlns:a16="http://schemas.microsoft.com/office/drawing/2014/main" id="{107B9A15-23EA-57BD-9F3C-BF48519F84FB}"/>
              </a:ext>
            </a:extLst>
          </p:cNvPr>
          <p:cNvGrpSpPr/>
          <p:nvPr/>
        </p:nvGrpSpPr>
        <p:grpSpPr>
          <a:xfrm>
            <a:off x="10999564" y="5987061"/>
            <a:ext cx="1054467" cy="469690"/>
            <a:chOff x="10999564" y="5987061"/>
            <a:chExt cx="1054467" cy="469690"/>
          </a:xfrm>
        </p:grpSpPr>
        <p:sp>
          <p:nvSpPr>
            <p:cNvPr id="6" name="Freeform: Shape 8">
              <a:extLst>
                <a:ext uri="{FF2B5EF4-FFF2-40B4-BE49-F238E27FC236}">
                  <a16:creationId xmlns:a16="http://schemas.microsoft.com/office/drawing/2014/main" id="{90D9FABE-BF70-AB70-DBE0-CD40A3E89CCE}"/>
                </a:ext>
              </a:extLst>
            </p:cNvPr>
            <p:cNvSpPr/>
            <p:nvPr/>
          </p:nvSpPr>
          <p:spPr>
            <a:xfrm>
              <a:off x="10999564"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9">
              <a:extLst>
                <a:ext uri="{FF2B5EF4-FFF2-40B4-BE49-F238E27FC236}">
                  <a16:creationId xmlns:a16="http://schemas.microsoft.com/office/drawing/2014/main" id="{E298110A-E15C-1731-7A45-EE7BAF6F5351}"/>
                </a:ext>
              </a:extLst>
            </p:cNvPr>
            <p:cNvSpPr/>
            <p:nvPr/>
          </p:nvSpPr>
          <p:spPr>
            <a:xfrm>
              <a:off x="11174361" y="5987061"/>
              <a:ext cx="355271" cy="469690"/>
            </a:xfrm>
            <a:custGeom>
              <a:avLst/>
              <a:gdLst>
                <a:gd name="f0" fmla="val 10800000"/>
                <a:gd name="f1" fmla="val 5400000"/>
                <a:gd name="f2" fmla="val 180"/>
                <a:gd name="f3" fmla="val w"/>
                <a:gd name="f4" fmla="val h"/>
                <a:gd name="f5" fmla="val 0"/>
                <a:gd name="f6" fmla="val 202882"/>
                <a:gd name="f7" fmla="val 268223"/>
                <a:gd name="f8" fmla="val 20765"/>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765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Freeform: Shape 10">
              <a:extLst>
                <a:ext uri="{FF2B5EF4-FFF2-40B4-BE49-F238E27FC236}">
                  <a16:creationId xmlns:a16="http://schemas.microsoft.com/office/drawing/2014/main" id="{5E0843EB-9D78-22E0-9BBC-0C6F6FF78BD1}"/>
                </a:ext>
              </a:extLst>
            </p:cNvPr>
            <p:cNvSpPr/>
            <p:nvPr/>
          </p:nvSpPr>
          <p:spPr>
            <a:xfrm>
              <a:off x="11349157"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Freeform: Shape 11">
              <a:extLst>
                <a:ext uri="{FF2B5EF4-FFF2-40B4-BE49-F238E27FC236}">
                  <a16:creationId xmlns:a16="http://schemas.microsoft.com/office/drawing/2014/main" id="{619EED00-046A-4073-9E89-3E28B4D66A42}"/>
                </a:ext>
              </a:extLst>
            </p:cNvPr>
            <p:cNvSpPr/>
            <p:nvPr/>
          </p:nvSpPr>
          <p:spPr>
            <a:xfrm>
              <a:off x="11523963"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0" name="Freeform: Shape 12">
              <a:extLst>
                <a:ext uri="{FF2B5EF4-FFF2-40B4-BE49-F238E27FC236}">
                  <a16:creationId xmlns:a16="http://schemas.microsoft.com/office/drawing/2014/main" id="{259DE90D-74E8-8806-B904-3FB13D221B86}"/>
                </a:ext>
              </a:extLst>
            </p:cNvPr>
            <p:cNvSpPr/>
            <p:nvPr/>
          </p:nvSpPr>
          <p:spPr>
            <a:xfrm>
              <a:off x="11698760" y="5987061"/>
              <a:ext cx="355271" cy="469690"/>
            </a:xfrm>
            <a:custGeom>
              <a:avLst/>
              <a:gdLst>
                <a:gd name="f0" fmla="val 10800000"/>
                <a:gd name="f1" fmla="val 5400000"/>
                <a:gd name="f2" fmla="val 180"/>
                <a:gd name="f3" fmla="val w"/>
                <a:gd name="f4" fmla="val h"/>
                <a:gd name="f5" fmla="val 0"/>
                <a:gd name="f6" fmla="val 202882"/>
                <a:gd name="f7" fmla="val 268223"/>
                <a:gd name="f8" fmla="val 20669"/>
                <a:gd name="f9" fmla="val 268224"/>
                <a:gd name="f10" fmla="val 182118"/>
                <a:gd name="f11" fmla="val 202883"/>
                <a:gd name="f12" fmla="+- 0 0 -90"/>
                <a:gd name="f13" fmla="*/ f3 1 202882"/>
                <a:gd name="f14" fmla="*/ f4 1 268223"/>
                <a:gd name="f15" fmla="+- f7 0 f5"/>
                <a:gd name="f16" fmla="+- f6 0 f5"/>
                <a:gd name="f17" fmla="*/ f12 f0 1"/>
                <a:gd name="f18" fmla="*/ f16 1 202882"/>
                <a:gd name="f19" fmla="*/ f15 1 268223"/>
                <a:gd name="f20" fmla="*/ 20669 f16 1"/>
                <a:gd name="f21" fmla="*/ 268224 f15 1"/>
                <a:gd name="f22" fmla="*/ 0 f16 1"/>
                <a:gd name="f23" fmla="*/ 182118 f16 1"/>
                <a:gd name="f24" fmla="*/ 0 f15 1"/>
                <a:gd name="f25" fmla="*/ 202883 f16 1"/>
                <a:gd name="f26" fmla="*/ f17 1 f2"/>
                <a:gd name="f27" fmla="*/ f20 1 202882"/>
                <a:gd name="f28" fmla="*/ f21 1 268223"/>
                <a:gd name="f29" fmla="*/ f22 1 202882"/>
                <a:gd name="f30" fmla="*/ f23 1 202882"/>
                <a:gd name="f31" fmla="*/ f24 1 268223"/>
                <a:gd name="f32" fmla="*/ f25 1 202882"/>
                <a:gd name="f33" fmla="*/ f5 1 f18"/>
                <a:gd name="f34" fmla="*/ f6 1 f18"/>
                <a:gd name="f35" fmla="*/ f5 1 f19"/>
                <a:gd name="f36" fmla="*/ f7 1 f19"/>
                <a:gd name="f37" fmla="+- f26 0 f1"/>
                <a:gd name="f38" fmla="*/ f27 1 f18"/>
                <a:gd name="f39" fmla="*/ f28 1 f19"/>
                <a:gd name="f40" fmla="*/ f29 1 f18"/>
                <a:gd name="f41" fmla="*/ f30 1 f18"/>
                <a:gd name="f42" fmla="*/ f31 1 f19"/>
                <a:gd name="f43" fmla="*/ f32 1 f18"/>
                <a:gd name="f44" fmla="*/ f33 f13 1"/>
                <a:gd name="f45" fmla="*/ f34 f13 1"/>
                <a:gd name="f46" fmla="*/ f36 f14 1"/>
                <a:gd name="f47" fmla="*/ f35 f14 1"/>
                <a:gd name="f48" fmla="*/ f38 f13 1"/>
                <a:gd name="f49" fmla="*/ f39 f14 1"/>
                <a:gd name="f50" fmla="*/ f40 f13 1"/>
                <a:gd name="f51" fmla="*/ f41 f13 1"/>
                <a:gd name="f52" fmla="*/ f42 f14 1"/>
                <a:gd name="f53" fmla="*/ f43 f13 1"/>
              </a:gdLst>
              <a:ahLst/>
              <a:cxnLst>
                <a:cxn ang="3cd4">
                  <a:pos x="hc" y="t"/>
                </a:cxn>
                <a:cxn ang="0">
                  <a:pos x="r" y="vc"/>
                </a:cxn>
                <a:cxn ang="cd4">
                  <a:pos x="hc" y="b"/>
                </a:cxn>
                <a:cxn ang="cd2">
                  <a:pos x="l" y="vc"/>
                </a:cxn>
                <a:cxn ang="f37">
                  <a:pos x="f48" y="f49"/>
                </a:cxn>
                <a:cxn ang="f37">
                  <a:pos x="f50" y="f49"/>
                </a:cxn>
                <a:cxn ang="f37">
                  <a:pos x="f51" y="f52"/>
                </a:cxn>
                <a:cxn ang="f37">
                  <a:pos x="f53" y="f52"/>
                </a:cxn>
              </a:cxnLst>
              <a:rect l="f44" t="f47" r="f45" b="f46"/>
              <a:pathLst>
                <a:path w="202882" h="268223">
                  <a:moveTo>
                    <a:pt x="f8" y="f9"/>
                  </a:moveTo>
                  <a:lnTo>
                    <a:pt x="f5" y="f9"/>
                  </a:lnTo>
                  <a:lnTo>
                    <a:pt x="f10" y="f5"/>
                  </a:lnTo>
                  <a:lnTo>
                    <a:pt x="f11" y="f5"/>
                  </a:ln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11" name="Date Placeholder 4">
            <a:extLst>
              <a:ext uri="{FF2B5EF4-FFF2-40B4-BE49-F238E27FC236}">
                <a16:creationId xmlns:a16="http://schemas.microsoft.com/office/drawing/2014/main" id="{26567A7D-06B5-6187-C924-E18E1DAED030}"/>
              </a:ext>
            </a:extLst>
          </p:cNvPr>
          <p:cNvSpPr txBox="1">
            <a:spLocks noGrp="1"/>
          </p:cNvSpPr>
          <p:nvPr>
            <p:ph type="dt" sz="half" idx="7"/>
          </p:nvPr>
        </p:nvSpPr>
        <p:spPr/>
        <p:txBody>
          <a:bodyPr/>
          <a:lstStyle>
            <a:lvl1pPr>
              <a:defRPr/>
            </a:lvl1pPr>
          </a:lstStyle>
          <a:p>
            <a:pPr lvl="0"/>
            <a:fld id="{86EAADDB-1121-43DC-A978-29CD4CE9F393}" type="datetime1">
              <a:rPr lang="en-US"/>
              <a:pPr lvl="0"/>
              <a:t>6/5/2023</a:t>
            </a:fld>
            <a:endParaRPr lang="en-US"/>
          </a:p>
        </p:txBody>
      </p:sp>
      <p:sp>
        <p:nvSpPr>
          <p:cNvPr id="12" name="Footer Placeholder 5">
            <a:extLst>
              <a:ext uri="{FF2B5EF4-FFF2-40B4-BE49-F238E27FC236}">
                <a16:creationId xmlns:a16="http://schemas.microsoft.com/office/drawing/2014/main" id="{EA8B598B-BD00-E6C3-38CD-2BB2EEBFC8A1}"/>
              </a:ext>
            </a:extLst>
          </p:cNvPr>
          <p:cNvSpPr txBox="1">
            <a:spLocks noGrp="1"/>
          </p:cNvSpPr>
          <p:nvPr>
            <p:ph type="ftr" sz="quarter" idx="9"/>
          </p:nvPr>
        </p:nvSpPr>
        <p:spPr/>
        <p:txBody>
          <a:bodyPr/>
          <a:lstStyle>
            <a:lvl1pPr>
              <a:defRPr/>
            </a:lvl1pPr>
          </a:lstStyle>
          <a:p>
            <a:pPr lvl="0"/>
            <a:r>
              <a:rPr lang="en-US"/>
              <a:t>Sample Footer Text</a:t>
            </a:r>
          </a:p>
        </p:txBody>
      </p:sp>
      <p:sp>
        <p:nvSpPr>
          <p:cNvPr id="13" name="Slide Number Placeholder 6">
            <a:extLst>
              <a:ext uri="{FF2B5EF4-FFF2-40B4-BE49-F238E27FC236}">
                <a16:creationId xmlns:a16="http://schemas.microsoft.com/office/drawing/2014/main" id="{F49607C7-E588-9A88-F2DF-FDAA8108DEC0}"/>
              </a:ext>
            </a:extLst>
          </p:cNvPr>
          <p:cNvSpPr txBox="1">
            <a:spLocks noGrp="1"/>
          </p:cNvSpPr>
          <p:nvPr>
            <p:ph type="sldNum" sz="quarter" idx="8"/>
          </p:nvPr>
        </p:nvSpPr>
        <p:spPr/>
        <p:txBody>
          <a:bodyPr/>
          <a:lstStyle>
            <a:lvl1pPr>
              <a:defRPr/>
            </a:lvl1pPr>
          </a:lstStyle>
          <a:p>
            <a:pPr lvl="0"/>
            <a:fld id="{A613304E-3ECE-490D-A070-408F44AFED99}" type="slidenum">
              <a:t>‹#›</a:t>
            </a:fld>
            <a:endParaRPr lang="en-US"/>
          </a:p>
        </p:txBody>
      </p:sp>
      <p:sp>
        <p:nvSpPr>
          <p:cNvPr id="14" name="Oval 14">
            <a:extLst>
              <a:ext uri="{FF2B5EF4-FFF2-40B4-BE49-F238E27FC236}">
                <a16:creationId xmlns:a16="http://schemas.microsoft.com/office/drawing/2014/main" id="{D7F33F89-FB9C-6F94-7FA7-720599592D68}"/>
              </a:ext>
            </a:extLst>
          </p:cNvPr>
          <p:cNvSpPr/>
          <p:nvPr/>
        </p:nvSpPr>
        <p:spPr>
          <a:xfrm>
            <a:off x="320734" y="652890"/>
            <a:ext cx="319939" cy="3199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FF7E1"/>
          </a:solidFill>
          <a:ln w="28575"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Source Sans Pro"/>
            </a:endParaRPr>
          </a:p>
        </p:txBody>
      </p:sp>
    </p:spTree>
    <p:extLst>
      <p:ext uri="{BB962C8B-B14F-4D97-AF65-F5344CB8AC3E}">
        <p14:creationId xmlns:p14="http://schemas.microsoft.com/office/powerpoint/2010/main" val="138188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50197-6F58-BDB8-3E5B-0B1B563BF30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CB19EDC4-0E36-5EB5-5C1E-52C86B8F2009}"/>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9E79-FF64-1F9E-E1C0-C644CC4D4A95}"/>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1" i="0" u="none" strike="noStrike" kern="1200" cap="all" spc="100" baseline="0">
                <a:solidFill>
                  <a:srgbClr val="FFFFFF"/>
                </a:solidFill>
                <a:uFillTx/>
                <a:latin typeface="Source Sans Pro"/>
                <a:ea typeface="Source Sans Pro SemiBold" pitchFamily="34"/>
              </a:defRPr>
            </a:lvl1pPr>
          </a:lstStyle>
          <a:p>
            <a:pPr lvl="0"/>
            <a:fld id="{B3F1EB1D-3767-45CE-9087-4F2801868A4A}" type="datetime1">
              <a:rPr lang="en-US"/>
              <a:pPr lvl="0"/>
              <a:t>6/5/2023</a:t>
            </a:fld>
            <a:endParaRPr lang="en-US"/>
          </a:p>
        </p:txBody>
      </p:sp>
      <p:sp>
        <p:nvSpPr>
          <p:cNvPr id="5" name="Footer Placeholder 4">
            <a:extLst>
              <a:ext uri="{FF2B5EF4-FFF2-40B4-BE49-F238E27FC236}">
                <a16:creationId xmlns:a16="http://schemas.microsoft.com/office/drawing/2014/main" id="{29E23974-BEBE-1528-EDCE-8FECE87E68C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1" i="0" u="none" strike="noStrike" kern="1200" cap="all" spc="100" baseline="0">
                <a:solidFill>
                  <a:srgbClr val="FFFFFF"/>
                </a:solidFill>
                <a:uFillTx/>
                <a:latin typeface="Source Sans Pro"/>
                <a:ea typeface="Source Sans Pro SemiBold" pitchFamily="34"/>
              </a:defRPr>
            </a:lvl1pPr>
          </a:lstStyle>
          <a:p>
            <a:pPr lvl="0"/>
            <a:r>
              <a:rPr lang="en-US"/>
              <a:t>Sample Footer Text</a:t>
            </a:r>
          </a:p>
        </p:txBody>
      </p:sp>
      <p:sp>
        <p:nvSpPr>
          <p:cNvPr id="6" name="Slide Number Placeholder 5">
            <a:extLst>
              <a:ext uri="{FF2B5EF4-FFF2-40B4-BE49-F238E27FC236}">
                <a16:creationId xmlns:a16="http://schemas.microsoft.com/office/drawing/2014/main" id="{486553C6-3D06-4614-896E-2C1FD9A2D92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1" i="0" u="none" strike="noStrike" kern="1200" cap="all" spc="100" baseline="0">
                <a:solidFill>
                  <a:srgbClr val="FFFFFF"/>
                </a:solidFill>
                <a:uFillTx/>
                <a:latin typeface="Source Sans Pro"/>
                <a:ea typeface="Source Sans Pro SemiBold" pitchFamily="34"/>
              </a:defRPr>
            </a:lvl1pPr>
          </a:lstStyle>
          <a:p>
            <a:pPr lvl="0"/>
            <a:fld id="{4AE139AD-1B9B-4EFA-9E98-518475FB3A9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FFFFFF"/>
          </a:solidFill>
          <a:uFillTx/>
          <a:latin typeface="Source Sans Pro"/>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FFFFFF"/>
          </a:solidFill>
          <a:uFillTx/>
          <a:latin typeface="Source Sans Pro"/>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FFFFFF"/>
          </a:solidFill>
          <a:uFillTx/>
          <a:latin typeface="Source Sans Pro"/>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FFFFFF"/>
          </a:solidFill>
          <a:uFillTx/>
          <a:latin typeface="Source Sans Pro"/>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Source Sans Pro"/>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Source Sans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5535-C554-74AE-D4FC-C7E44308434E}"/>
              </a:ext>
            </a:extLst>
          </p:cNvPr>
          <p:cNvSpPr txBox="1">
            <a:spLocks noGrp="1"/>
          </p:cNvSpPr>
          <p:nvPr>
            <p:ph type="ctrTitle"/>
          </p:nvPr>
        </p:nvSpPr>
        <p:spPr/>
        <p:txBody>
          <a:bodyPr/>
          <a:lstStyle/>
          <a:p>
            <a:pPr lvl="0"/>
            <a:r>
              <a:rPr lang="en-GB" cap="none"/>
              <a:t>Laravel:</a:t>
            </a:r>
            <a:r>
              <a:rPr lang="en-GB"/>
              <a:t>  </a:t>
            </a:r>
            <a:r>
              <a:rPr lang="en-GB" cap="none"/>
              <a:t>Eloquent</a:t>
            </a:r>
            <a:r>
              <a:rPr lang="en-GB"/>
              <a:t> orm</a:t>
            </a:r>
          </a:p>
        </p:txBody>
      </p:sp>
      <p:pic>
        <p:nvPicPr>
          <p:cNvPr id="3" name="Picture 4" descr="A picture containing graphics, design, art&#10;&#10;Description automatically generated">
            <a:extLst>
              <a:ext uri="{FF2B5EF4-FFF2-40B4-BE49-F238E27FC236}">
                <a16:creationId xmlns:a16="http://schemas.microsoft.com/office/drawing/2014/main" id="{11EA50A8-8E7A-9757-EBDF-8C2AC5F30C1B}"/>
              </a:ext>
            </a:extLst>
          </p:cNvPr>
          <p:cNvPicPr>
            <a:picLocks noChangeAspect="1"/>
          </p:cNvPicPr>
          <p:nvPr/>
        </p:nvPicPr>
        <p:blipFill>
          <a:blip r:embed="rId2"/>
          <a:stretch>
            <a:fillRect/>
          </a:stretch>
        </p:blipFill>
        <p:spPr>
          <a:xfrm>
            <a:off x="1906588" y="3124203"/>
            <a:ext cx="5353053" cy="3568702"/>
          </a:xfrm>
          <a:prstGeom prst="rect">
            <a:avLst/>
          </a:prstGeom>
          <a:noFill/>
          <a:ln cap="flat">
            <a:noFill/>
          </a:ln>
        </p:spPr>
      </p:pic>
      <p:pic>
        <p:nvPicPr>
          <p:cNvPr id="4" name="Picture 6" descr="A picture containing coil spring, spring, nature&#10;&#10;Description automatically generated">
            <a:extLst>
              <a:ext uri="{FF2B5EF4-FFF2-40B4-BE49-F238E27FC236}">
                <a16:creationId xmlns:a16="http://schemas.microsoft.com/office/drawing/2014/main" id="{C197A280-D76C-CC85-05A5-59D12BAA1D91}"/>
              </a:ext>
            </a:extLst>
          </p:cNvPr>
          <p:cNvPicPr>
            <a:picLocks noChangeAspect="1"/>
          </p:cNvPicPr>
          <p:nvPr/>
        </p:nvPicPr>
        <p:blipFill>
          <a:blip r:embed="rId3"/>
          <a:stretch>
            <a:fillRect/>
          </a:stretch>
        </p:blipFill>
        <p:spPr>
          <a:xfrm>
            <a:off x="6314992" y="3679783"/>
            <a:ext cx="2457532" cy="2457532"/>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0F2F-6A43-E0FE-5535-05801946BC90}"/>
              </a:ext>
            </a:extLst>
          </p:cNvPr>
          <p:cNvSpPr txBox="1">
            <a:spLocks noGrp="1"/>
          </p:cNvSpPr>
          <p:nvPr>
            <p:ph type="title"/>
          </p:nvPr>
        </p:nvSpPr>
        <p:spPr/>
        <p:txBody>
          <a:bodyPr/>
          <a:lstStyle/>
          <a:p>
            <a:pPr lvl="0"/>
            <a:r>
              <a:rPr lang="fr-FR" b="1">
                <a:latin typeface="Söhne"/>
              </a:rPr>
              <a:t>Portabilité des bases de données</a:t>
            </a:r>
            <a:endParaRPr lang="en-GB" b="1"/>
          </a:p>
        </p:txBody>
      </p:sp>
      <p:sp>
        <p:nvSpPr>
          <p:cNvPr id="3" name="Content Placeholder 2">
            <a:extLst>
              <a:ext uri="{FF2B5EF4-FFF2-40B4-BE49-F238E27FC236}">
                <a16:creationId xmlns:a16="http://schemas.microsoft.com/office/drawing/2014/main" id="{124B750E-6597-C50B-9C90-1D99031B6DB4}"/>
              </a:ext>
            </a:extLst>
          </p:cNvPr>
          <p:cNvSpPr txBox="1">
            <a:spLocks noGrp="1"/>
          </p:cNvSpPr>
          <p:nvPr>
            <p:ph idx="1"/>
          </p:nvPr>
        </p:nvSpPr>
        <p:spPr/>
        <p:txBody>
          <a:bodyPr/>
          <a:lstStyle/>
          <a:p>
            <a:pPr lvl="0" algn="just"/>
            <a:r>
              <a:rPr lang="fr-FR">
                <a:solidFill>
                  <a:srgbClr val="D1D5DB"/>
                </a:solidFill>
                <a:latin typeface="Söhne"/>
              </a:rPr>
              <a:t>ORM offre une couche d'abstraction qui permet de travailler avec différentes bases de données sans avoir à réécrire complètement le code. On peux facilement passer d'une base de données MySQL à PostgreSQL, par exemple, en modifiant simplement la configuration, sans avoir à changer les requêtes SQL.</a:t>
            </a:r>
            <a:endParaRPr lang="en-GB"/>
          </a:p>
        </p:txBody>
      </p:sp>
      <p:pic>
        <p:nvPicPr>
          <p:cNvPr id="5" name="Picture 4">
            <a:extLst>
              <a:ext uri="{FF2B5EF4-FFF2-40B4-BE49-F238E27FC236}">
                <a16:creationId xmlns:a16="http://schemas.microsoft.com/office/drawing/2014/main" id="{FE584C5F-77B5-0607-B741-474C1455B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707" y="4001295"/>
            <a:ext cx="3670586" cy="27046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62A4-8C66-282B-09E8-F4B7746B1D6C}"/>
              </a:ext>
            </a:extLst>
          </p:cNvPr>
          <p:cNvSpPr txBox="1">
            <a:spLocks noGrp="1"/>
          </p:cNvSpPr>
          <p:nvPr>
            <p:ph type="title"/>
          </p:nvPr>
        </p:nvSpPr>
        <p:spPr>
          <a:xfrm>
            <a:off x="838203" y="2766215"/>
            <a:ext cx="10515600" cy="1325559"/>
          </a:xfrm>
        </p:spPr>
        <p:txBody>
          <a:bodyPr anchorCtr="1"/>
          <a:lstStyle/>
          <a:p>
            <a:pPr lvl="0" algn="ctr"/>
            <a:r>
              <a:rPr lang="en-GB" sz="6600" b="1" dirty="0"/>
              <a:t>Model-Table relations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CC99-4680-06CB-EABC-A77EAFED25C6}"/>
              </a:ext>
            </a:extLst>
          </p:cNvPr>
          <p:cNvSpPr txBox="1">
            <a:spLocks noGrp="1"/>
          </p:cNvSpPr>
          <p:nvPr>
            <p:ph type="title"/>
          </p:nvPr>
        </p:nvSpPr>
        <p:spPr/>
        <p:txBody>
          <a:bodyPr/>
          <a:lstStyle/>
          <a:p>
            <a:pPr lvl="0"/>
            <a:r>
              <a:rPr lang="en-GB" b="1" dirty="0"/>
              <a:t>Generation du model</a:t>
            </a:r>
          </a:p>
        </p:txBody>
      </p:sp>
      <p:pic>
        <p:nvPicPr>
          <p:cNvPr id="3" name="Content Placeholder 6" descr="A picture containing text, screenshot, font, graphics&#10;&#10;Description automatically generated">
            <a:extLst>
              <a:ext uri="{FF2B5EF4-FFF2-40B4-BE49-F238E27FC236}">
                <a16:creationId xmlns:a16="http://schemas.microsoft.com/office/drawing/2014/main" id="{CF45456A-AAAA-5683-69C7-9B0E1CB28E58}"/>
              </a:ext>
            </a:extLst>
          </p:cNvPr>
          <p:cNvPicPr>
            <a:picLocks noGrp="1" noChangeAspect="1"/>
          </p:cNvPicPr>
          <p:nvPr>
            <p:ph idx="1"/>
          </p:nvPr>
        </p:nvPicPr>
        <p:blipFill>
          <a:blip r:embed="rId2"/>
          <a:stretch>
            <a:fillRect/>
          </a:stretch>
        </p:blipFill>
        <p:spPr>
          <a:xfrm>
            <a:off x="2343150" y="2210589"/>
            <a:ext cx="7505696" cy="358140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8A40-28EA-D974-C606-0DABC8A28329}"/>
              </a:ext>
            </a:extLst>
          </p:cNvPr>
          <p:cNvSpPr txBox="1">
            <a:spLocks noGrp="1"/>
          </p:cNvSpPr>
          <p:nvPr>
            <p:ph type="title"/>
          </p:nvPr>
        </p:nvSpPr>
        <p:spPr>
          <a:xfrm>
            <a:off x="661654" y="139497"/>
            <a:ext cx="4147852" cy="1325559"/>
          </a:xfrm>
        </p:spPr>
        <p:txBody>
          <a:bodyPr/>
          <a:lstStyle/>
          <a:p>
            <a:pPr lvl="0"/>
            <a:r>
              <a:rPr lang="en-GB" b="1" dirty="0">
                <a:latin typeface="Söhne"/>
              </a:rPr>
              <a:t>Relation un-à-un</a:t>
            </a:r>
            <a:endParaRPr lang="en-GB" b="1" dirty="0"/>
          </a:p>
        </p:txBody>
      </p:sp>
      <p:sp>
        <p:nvSpPr>
          <p:cNvPr id="3" name="Text Placeholder 2">
            <a:extLst>
              <a:ext uri="{FF2B5EF4-FFF2-40B4-BE49-F238E27FC236}">
                <a16:creationId xmlns:a16="http://schemas.microsoft.com/office/drawing/2014/main" id="{9A629671-75DF-88D4-159A-F45FB6825C40}"/>
              </a:ext>
            </a:extLst>
          </p:cNvPr>
          <p:cNvSpPr txBox="1">
            <a:spLocks noGrp="1"/>
          </p:cNvSpPr>
          <p:nvPr>
            <p:ph type="body" idx="1"/>
          </p:nvPr>
        </p:nvSpPr>
        <p:spPr>
          <a:xfrm>
            <a:off x="661654" y="2767698"/>
            <a:ext cx="5157782" cy="823910"/>
          </a:xfrm>
        </p:spPr>
        <p:txBody>
          <a:bodyPr/>
          <a:lstStyle/>
          <a:p>
            <a:pPr lvl="0"/>
            <a:r>
              <a:rPr lang="en-GB" b="0" dirty="0" err="1">
                <a:latin typeface="Söhne Mono"/>
              </a:rPr>
              <a:t>Modèle</a:t>
            </a:r>
            <a:r>
              <a:rPr lang="en-GB" b="0" dirty="0">
                <a:latin typeface="Söhne Mono"/>
              </a:rPr>
              <a:t> </a:t>
            </a:r>
            <a:r>
              <a:rPr lang="en-GB" b="0" dirty="0" err="1">
                <a:latin typeface="Söhne Mono"/>
              </a:rPr>
              <a:t>Utilisateur</a:t>
            </a:r>
            <a:endParaRPr lang="en-GB" b="0" dirty="0"/>
          </a:p>
        </p:txBody>
      </p:sp>
      <p:pic>
        <p:nvPicPr>
          <p:cNvPr id="4" name="Content Placeholder 7">
            <a:extLst>
              <a:ext uri="{FF2B5EF4-FFF2-40B4-BE49-F238E27FC236}">
                <a16:creationId xmlns:a16="http://schemas.microsoft.com/office/drawing/2014/main" id="{D4015ECE-8BC3-2CA7-BCBA-75FF78146CE9}"/>
              </a:ext>
            </a:extLst>
          </p:cNvPr>
          <p:cNvPicPr>
            <a:picLocks noGrp="1" noChangeAspect="1"/>
          </p:cNvPicPr>
          <p:nvPr>
            <p:ph idx="2"/>
          </p:nvPr>
        </p:nvPicPr>
        <p:blipFill>
          <a:blip r:embed="rId2"/>
          <a:srcRect/>
          <a:stretch>
            <a:fillRect/>
          </a:stretch>
        </p:blipFill>
        <p:spPr>
          <a:xfrm>
            <a:off x="42866" y="3179653"/>
            <a:ext cx="5954700" cy="3313218"/>
          </a:xfrm>
        </p:spPr>
      </p:pic>
      <p:sp>
        <p:nvSpPr>
          <p:cNvPr id="5" name="Text Placeholder 4">
            <a:extLst>
              <a:ext uri="{FF2B5EF4-FFF2-40B4-BE49-F238E27FC236}">
                <a16:creationId xmlns:a16="http://schemas.microsoft.com/office/drawing/2014/main" id="{9C40D762-5E68-0027-B18F-D07E8348186C}"/>
              </a:ext>
            </a:extLst>
          </p:cNvPr>
          <p:cNvSpPr txBox="1">
            <a:spLocks noGrp="1"/>
          </p:cNvSpPr>
          <p:nvPr>
            <p:ph type="body" idx="3"/>
          </p:nvPr>
        </p:nvSpPr>
        <p:spPr>
          <a:xfrm>
            <a:off x="6148078" y="2767698"/>
            <a:ext cx="5183184" cy="823910"/>
          </a:xfrm>
        </p:spPr>
        <p:txBody>
          <a:bodyPr/>
          <a:lstStyle/>
          <a:p>
            <a:pPr lvl="0"/>
            <a:r>
              <a:rPr lang="en-GB" b="0" dirty="0" err="1">
                <a:latin typeface="Söhne Mono"/>
              </a:rPr>
              <a:t>Modèle</a:t>
            </a:r>
            <a:r>
              <a:rPr lang="en-GB" b="0" dirty="0">
                <a:latin typeface="Söhne Mono"/>
              </a:rPr>
              <a:t> </a:t>
            </a:r>
            <a:r>
              <a:rPr lang="en-GB" b="0" dirty="0" err="1">
                <a:latin typeface="Söhne Mono"/>
              </a:rPr>
              <a:t>Profil</a:t>
            </a:r>
            <a:endParaRPr lang="en-GB" dirty="0"/>
          </a:p>
        </p:txBody>
      </p:sp>
      <p:pic>
        <p:nvPicPr>
          <p:cNvPr id="6" name="Content Placeholder 9">
            <a:extLst>
              <a:ext uri="{FF2B5EF4-FFF2-40B4-BE49-F238E27FC236}">
                <a16:creationId xmlns:a16="http://schemas.microsoft.com/office/drawing/2014/main" id="{FAAE8E93-2CBC-6B88-DAE5-CD06977041E3}"/>
              </a:ext>
            </a:extLst>
          </p:cNvPr>
          <p:cNvPicPr>
            <a:picLocks noGrp="1" noChangeAspect="1"/>
          </p:cNvPicPr>
          <p:nvPr>
            <p:ph idx="4"/>
          </p:nvPr>
        </p:nvPicPr>
        <p:blipFill>
          <a:blip r:embed="rId3"/>
          <a:srcRect/>
          <a:stretch>
            <a:fillRect/>
          </a:stretch>
        </p:blipFill>
        <p:spPr>
          <a:xfrm>
            <a:off x="5376562" y="3179653"/>
            <a:ext cx="6993340" cy="3313218"/>
          </a:xfrm>
        </p:spPr>
      </p:pic>
      <p:pic>
        <p:nvPicPr>
          <p:cNvPr id="8" name="Picture 7">
            <a:extLst>
              <a:ext uri="{FF2B5EF4-FFF2-40B4-BE49-F238E27FC236}">
                <a16:creationId xmlns:a16="http://schemas.microsoft.com/office/drawing/2014/main" id="{2F60026A-2790-475C-91D4-D8CB3D636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1508" y="440975"/>
            <a:ext cx="6554115" cy="20481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DF33-2103-3565-F5C9-F686648ABAC1}"/>
              </a:ext>
            </a:extLst>
          </p:cNvPr>
          <p:cNvSpPr txBox="1">
            <a:spLocks noGrp="1"/>
          </p:cNvSpPr>
          <p:nvPr>
            <p:ph type="title"/>
          </p:nvPr>
        </p:nvSpPr>
        <p:spPr>
          <a:xfrm>
            <a:off x="632228" y="200911"/>
            <a:ext cx="6279211" cy="1325559"/>
          </a:xfrm>
        </p:spPr>
        <p:txBody>
          <a:bodyPr>
            <a:normAutofit/>
          </a:bodyPr>
          <a:lstStyle/>
          <a:p>
            <a:pPr lvl="0" algn="ctr"/>
            <a:r>
              <a:rPr lang="en-GB" b="1" dirty="0">
                <a:latin typeface="Söhne"/>
              </a:rPr>
              <a:t>Relation un-à-</a:t>
            </a:r>
            <a:r>
              <a:rPr lang="en-GB" b="1" dirty="0" err="1">
                <a:latin typeface="Söhne"/>
              </a:rPr>
              <a:t>plusieurs</a:t>
            </a:r>
            <a:endParaRPr lang="en-GB" b="1" dirty="0"/>
          </a:p>
        </p:txBody>
      </p:sp>
      <p:sp>
        <p:nvSpPr>
          <p:cNvPr id="3" name="Text Placeholder 2">
            <a:extLst>
              <a:ext uri="{FF2B5EF4-FFF2-40B4-BE49-F238E27FC236}">
                <a16:creationId xmlns:a16="http://schemas.microsoft.com/office/drawing/2014/main" id="{8F9E8B7B-72A4-C485-E9DA-EE34973C14CF}"/>
              </a:ext>
            </a:extLst>
          </p:cNvPr>
          <p:cNvSpPr txBox="1">
            <a:spLocks noGrp="1"/>
          </p:cNvSpPr>
          <p:nvPr>
            <p:ph type="body" idx="1"/>
          </p:nvPr>
        </p:nvSpPr>
        <p:spPr>
          <a:xfrm>
            <a:off x="632229" y="2841882"/>
            <a:ext cx="5157782" cy="823910"/>
          </a:xfrm>
        </p:spPr>
        <p:txBody>
          <a:bodyPr/>
          <a:lstStyle/>
          <a:p>
            <a:pPr lvl="0"/>
            <a:r>
              <a:rPr lang="en-GB" b="0" dirty="0" err="1">
                <a:latin typeface="Söhne Mono"/>
              </a:rPr>
              <a:t>Modèle</a:t>
            </a:r>
            <a:r>
              <a:rPr lang="en-GB" b="0" dirty="0">
                <a:latin typeface="Söhne Mono"/>
              </a:rPr>
              <a:t> Article</a:t>
            </a:r>
            <a:endParaRPr lang="en-GB" b="0" dirty="0"/>
          </a:p>
        </p:txBody>
      </p:sp>
      <p:pic>
        <p:nvPicPr>
          <p:cNvPr id="4" name="Content Placeholder 7">
            <a:extLst>
              <a:ext uri="{FF2B5EF4-FFF2-40B4-BE49-F238E27FC236}">
                <a16:creationId xmlns:a16="http://schemas.microsoft.com/office/drawing/2014/main" id="{BEEC8C2B-46B0-1996-5AF3-881D087F2292}"/>
              </a:ext>
            </a:extLst>
          </p:cNvPr>
          <p:cNvPicPr>
            <a:picLocks noGrp="1" noChangeAspect="1"/>
          </p:cNvPicPr>
          <p:nvPr>
            <p:ph idx="2"/>
          </p:nvPr>
        </p:nvPicPr>
        <p:blipFill>
          <a:blip r:embed="rId2"/>
          <a:srcRect/>
          <a:stretch>
            <a:fillRect/>
          </a:stretch>
        </p:blipFill>
        <p:spPr>
          <a:xfrm>
            <a:off x="0" y="3253837"/>
            <a:ext cx="5954700" cy="3313218"/>
          </a:xfrm>
        </p:spPr>
      </p:pic>
      <p:sp>
        <p:nvSpPr>
          <p:cNvPr id="5" name="Text Placeholder 4">
            <a:extLst>
              <a:ext uri="{FF2B5EF4-FFF2-40B4-BE49-F238E27FC236}">
                <a16:creationId xmlns:a16="http://schemas.microsoft.com/office/drawing/2014/main" id="{F63832DE-C7DE-1FFD-6CB2-D02F42CE1AAA}"/>
              </a:ext>
            </a:extLst>
          </p:cNvPr>
          <p:cNvSpPr txBox="1">
            <a:spLocks noGrp="1"/>
          </p:cNvSpPr>
          <p:nvPr>
            <p:ph type="body" idx="3"/>
          </p:nvPr>
        </p:nvSpPr>
        <p:spPr>
          <a:xfrm>
            <a:off x="6096000" y="2841882"/>
            <a:ext cx="5183184" cy="823910"/>
          </a:xfrm>
        </p:spPr>
        <p:txBody>
          <a:bodyPr/>
          <a:lstStyle/>
          <a:p>
            <a:pPr lvl="0"/>
            <a:r>
              <a:rPr lang="en-GB" b="0" dirty="0" err="1">
                <a:latin typeface="Söhne Mono"/>
              </a:rPr>
              <a:t>Modèle</a:t>
            </a:r>
            <a:r>
              <a:rPr lang="en-GB" b="0" dirty="0">
                <a:latin typeface="Söhne Mono"/>
              </a:rPr>
              <a:t> </a:t>
            </a:r>
            <a:r>
              <a:rPr lang="en-GB" b="0" dirty="0" err="1">
                <a:latin typeface="Söhne Mono"/>
              </a:rPr>
              <a:t>Commentaire</a:t>
            </a:r>
            <a:endParaRPr lang="en-GB" dirty="0"/>
          </a:p>
        </p:txBody>
      </p:sp>
      <p:pic>
        <p:nvPicPr>
          <p:cNvPr id="6" name="Content Placeholder 9">
            <a:extLst>
              <a:ext uri="{FF2B5EF4-FFF2-40B4-BE49-F238E27FC236}">
                <a16:creationId xmlns:a16="http://schemas.microsoft.com/office/drawing/2014/main" id="{C424F218-5433-2D66-CBA2-A5AD5B6B4A75}"/>
              </a:ext>
            </a:extLst>
          </p:cNvPr>
          <p:cNvPicPr>
            <a:picLocks noGrp="1" noChangeAspect="1"/>
          </p:cNvPicPr>
          <p:nvPr>
            <p:ph idx="4"/>
          </p:nvPr>
        </p:nvPicPr>
        <p:blipFill>
          <a:blip r:embed="rId3"/>
          <a:srcRect/>
          <a:stretch>
            <a:fillRect/>
          </a:stretch>
        </p:blipFill>
        <p:spPr>
          <a:xfrm>
            <a:off x="5400313" y="3253837"/>
            <a:ext cx="6993340" cy="3313218"/>
          </a:xfrm>
        </p:spPr>
      </p:pic>
      <p:pic>
        <p:nvPicPr>
          <p:cNvPr id="8" name="Picture 7">
            <a:extLst>
              <a:ext uri="{FF2B5EF4-FFF2-40B4-BE49-F238E27FC236}">
                <a16:creationId xmlns:a16="http://schemas.microsoft.com/office/drawing/2014/main" id="{251F4088-2A55-53B1-62CE-8B2857C66C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69393" y="1594705"/>
            <a:ext cx="7655686" cy="15908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77D8-BE2E-CB1C-2E75-2F0BD303A9A9}"/>
              </a:ext>
            </a:extLst>
          </p:cNvPr>
          <p:cNvSpPr txBox="1">
            <a:spLocks noGrp="1"/>
          </p:cNvSpPr>
          <p:nvPr>
            <p:ph type="title"/>
          </p:nvPr>
        </p:nvSpPr>
        <p:spPr/>
        <p:txBody>
          <a:bodyPr/>
          <a:lstStyle/>
          <a:p>
            <a:pPr lvl="0"/>
            <a:r>
              <a:rPr lang="en-GB" b="1" dirty="0">
                <a:latin typeface="Söhne"/>
              </a:rPr>
              <a:t>Relation </a:t>
            </a:r>
            <a:r>
              <a:rPr lang="en-GB" b="1" dirty="0" err="1">
                <a:latin typeface="Söhne"/>
              </a:rPr>
              <a:t>plusieurs</a:t>
            </a:r>
            <a:r>
              <a:rPr lang="en-GB" b="1" dirty="0">
                <a:latin typeface="Söhne"/>
              </a:rPr>
              <a:t>-à-</a:t>
            </a:r>
            <a:r>
              <a:rPr lang="en-GB" b="1" dirty="0" err="1">
                <a:latin typeface="Söhne"/>
              </a:rPr>
              <a:t>plusieurs</a:t>
            </a:r>
            <a:endParaRPr lang="en-GB" b="1" dirty="0"/>
          </a:p>
        </p:txBody>
      </p:sp>
      <p:sp>
        <p:nvSpPr>
          <p:cNvPr id="3" name="Text Placeholder 2">
            <a:extLst>
              <a:ext uri="{FF2B5EF4-FFF2-40B4-BE49-F238E27FC236}">
                <a16:creationId xmlns:a16="http://schemas.microsoft.com/office/drawing/2014/main" id="{7188337D-8A78-EBCF-620E-585F4E5BA488}"/>
              </a:ext>
            </a:extLst>
          </p:cNvPr>
          <p:cNvSpPr txBox="1">
            <a:spLocks noGrp="1"/>
          </p:cNvSpPr>
          <p:nvPr>
            <p:ph type="body" idx="1"/>
          </p:nvPr>
        </p:nvSpPr>
        <p:spPr>
          <a:xfrm>
            <a:off x="578527" y="3017045"/>
            <a:ext cx="5157782" cy="823910"/>
          </a:xfrm>
        </p:spPr>
        <p:txBody>
          <a:bodyPr/>
          <a:lstStyle/>
          <a:p>
            <a:pPr lvl="0"/>
            <a:r>
              <a:rPr lang="en-GB" b="0" dirty="0" err="1">
                <a:latin typeface="Söhne Mono"/>
              </a:rPr>
              <a:t>Modèle</a:t>
            </a:r>
            <a:r>
              <a:rPr lang="en-GB" b="0" dirty="0">
                <a:latin typeface="Söhne Mono"/>
              </a:rPr>
              <a:t> </a:t>
            </a:r>
            <a:r>
              <a:rPr lang="en-GB" b="0" dirty="0" err="1">
                <a:latin typeface="Söhne Mono"/>
              </a:rPr>
              <a:t>Utilisateur</a:t>
            </a:r>
            <a:endParaRPr lang="en-GB" b="0" dirty="0"/>
          </a:p>
        </p:txBody>
      </p:sp>
      <p:pic>
        <p:nvPicPr>
          <p:cNvPr id="4" name="Content Placeholder 7">
            <a:extLst>
              <a:ext uri="{FF2B5EF4-FFF2-40B4-BE49-F238E27FC236}">
                <a16:creationId xmlns:a16="http://schemas.microsoft.com/office/drawing/2014/main" id="{5F0196A8-D0E5-FE7F-AEF4-139C8BD41163}"/>
              </a:ext>
            </a:extLst>
          </p:cNvPr>
          <p:cNvPicPr>
            <a:picLocks noGrp="1" noChangeAspect="1"/>
          </p:cNvPicPr>
          <p:nvPr>
            <p:ph idx="2"/>
          </p:nvPr>
        </p:nvPicPr>
        <p:blipFill>
          <a:blip r:embed="rId2"/>
          <a:srcRect/>
          <a:stretch>
            <a:fillRect/>
          </a:stretch>
        </p:blipFill>
        <p:spPr>
          <a:xfrm>
            <a:off x="0" y="3265712"/>
            <a:ext cx="5954700" cy="3313218"/>
          </a:xfrm>
        </p:spPr>
      </p:pic>
      <p:sp>
        <p:nvSpPr>
          <p:cNvPr id="5" name="Text Placeholder 4">
            <a:extLst>
              <a:ext uri="{FF2B5EF4-FFF2-40B4-BE49-F238E27FC236}">
                <a16:creationId xmlns:a16="http://schemas.microsoft.com/office/drawing/2014/main" id="{8F7C755B-E00B-DC9C-FD6A-4560AC69D046}"/>
              </a:ext>
            </a:extLst>
          </p:cNvPr>
          <p:cNvSpPr txBox="1">
            <a:spLocks noGrp="1"/>
          </p:cNvSpPr>
          <p:nvPr>
            <p:ph type="body" idx="3"/>
          </p:nvPr>
        </p:nvSpPr>
        <p:spPr>
          <a:xfrm>
            <a:off x="6096000" y="3017045"/>
            <a:ext cx="5183184" cy="823910"/>
          </a:xfrm>
        </p:spPr>
        <p:txBody>
          <a:bodyPr/>
          <a:lstStyle/>
          <a:p>
            <a:pPr lvl="0"/>
            <a:r>
              <a:rPr lang="en-GB" b="0" dirty="0" err="1">
                <a:latin typeface="Söhne Mono"/>
              </a:rPr>
              <a:t>Modèle</a:t>
            </a:r>
            <a:r>
              <a:rPr lang="en-GB" b="0" dirty="0">
                <a:latin typeface="Söhne Mono"/>
              </a:rPr>
              <a:t> </a:t>
            </a:r>
            <a:r>
              <a:rPr lang="en-GB" b="0" dirty="0" err="1">
                <a:latin typeface="Söhne Mono"/>
              </a:rPr>
              <a:t>Rôle</a:t>
            </a:r>
            <a:endParaRPr lang="en-GB" dirty="0"/>
          </a:p>
        </p:txBody>
      </p:sp>
      <p:pic>
        <p:nvPicPr>
          <p:cNvPr id="6" name="Content Placeholder 9">
            <a:extLst>
              <a:ext uri="{FF2B5EF4-FFF2-40B4-BE49-F238E27FC236}">
                <a16:creationId xmlns:a16="http://schemas.microsoft.com/office/drawing/2014/main" id="{BA649792-EE7F-DA8E-15B1-F469E51F1E26}"/>
              </a:ext>
            </a:extLst>
          </p:cNvPr>
          <p:cNvPicPr>
            <a:picLocks noGrp="1" noChangeAspect="1"/>
          </p:cNvPicPr>
          <p:nvPr>
            <p:ph idx="4"/>
          </p:nvPr>
        </p:nvPicPr>
        <p:blipFill>
          <a:blip r:embed="rId3"/>
          <a:srcRect/>
          <a:stretch>
            <a:fillRect/>
          </a:stretch>
        </p:blipFill>
        <p:spPr>
          <a:xfrm>
            <a:off x="5400313" y="3265712"/>
            <a:ext cx="6993340" cy="3313218"/>
          </a:xfrm>
        </p:spPr>
      </p:pic>
      <p:pic>
        <p:nvPicPr>
          <p:cNvPr id="8" name="Picture 7" descr="A screenshot of a computer&#10;&#10;Description automatically generated with medium confidence">
            <a:extLst>
              <a:ext uri="{FF2B5EF4-FFF2-40B4-BE49-F238E27FC236}">
                <a16:creationId xmlns:a16="http://schemas.microsoft.com/office/drawing/2014/main" id="{D9EEE8C6-0095-765E-254F-80DB2082C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2414" y="1359955"/>
            <a:ext cx="9107171" cy="17814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FF68-FCB4-003B-8F26-AE7D167007DC}"/>
              </a:ext>
            </a:extLst>
          </p:cNvPr>
          <p:cNvSpPr txBox="1">
            <a:spLocks noGrp="1"/>
          </p:cNvSpPr>
          <p:nvPr>
            <p:ph type="title"/>
          </p:nvPr>
        </p:nvSpPr>
        <p:spPr>
          <a:xfrm>
            <a:off x="838203" y="2766215"/>
            <a:ext cx="10515600" cy="1325559"/>
          </a:xfrm>
        </p:spPr>
        <p:txBody>
          <a:bodyPr anchorCtr="1"/>
          <a:lstStyle/>
          <a:p>
            <a:pPr lvl="0" algn="ctr"/>
            <a:r>
              <a:rPr lang="en-GB" sz="5900" b="1" dirty="0" err="1">
                <a:latin typeface="Source Sans Pro" pitchFamily="34"/>
              </a:rPr>
              <a:t>Requ</a:t>
            </a:r>
            <a:r>
              <a:rPr lang="en-GB" sz="5900" b="1" dirty="0" err="1">
                <a:solidFill>
                  <a:srgbClr val="D1D5DB"/>
                </a:solidFill>
                <a:latin typeface="Source Sans Pro" pitchFamily="34"/>
              </a:rPr>
              <a:t>êtes</a:t>
            </a:r>
            <a:r>
              <a:rPr lang="en-GB" sz="5900" b="1" dirty="0">
                <a:solidFill>
                  <a:srgbClr val="D1D5DB"/>
                </a:solidFill>
                <a:latin typeface="Source Sans Pro" pitchFamily="34"/>
              </a:rPr>
              <a:t> de base on Eloquent</a:t>
            </a:r>
            <a:endParaRPr lang="en-GB" sz="5900" b="1" dirty="0">
              <a:latin typeface="Source Sans Pro" pitchFamily="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817B-5685-B5B0-F12A-08BDA5A8BC61}"/>
              </a:ext>
            </a:extLst>
          </p:cNvPr>
          <p:cNvSpPr txBox="1">
            <a:spLocks noGrp="1"/>
          </p:cNvSpPr>
          <p:nvPr>
            <p:ph type="title"/>
          </p:nvPr>
        </p:nvSpPr>
        <p:spPr/>
        <p:txBody>
          <a:bodyPr/>
          <a:lstStyle/>
          <a:p>
            <a:pPr lvl="0"/>
            <a:r>
              <a:rPr lang="fr-FR" b="1" dirty="0">
                <a:solidFill>
                  <a:srgbClr val="D1D5DB"/>
                </a:solidFill>
                <a:latin typeface="Söhne"/>
              </a:rPr>
              <a:t>Récupération de tous les enregistrements</a:t>
            </a:r>
            <a:endParaRPr lang="en-GB" b="1" dirty="0"/>
          </a:p>
        </p:txBody>
      </p:sp>
      <p:pic>
        <p:nvPicPr>
          <p:cNvPr id="3" name="Content Placeholder 4" descr="A screen shot of a computer code&#10;&#10;Description automatically generated with low confidence">
            <a:extLst>
              <a:ext uri="{FF2B5EF4-FFF2-40B4-BE49-F238E27FC236}">
                <a16:creationId xmlns:a16="http://schemas.microsoft.com/office/drawing/2014/main" id="{A30107AF-E613-EEC4-C2EE-E88EDB4AFDA0}"/>
              </a:ext>
            </a:extLst>
          </p:cNvPr>
          <p:cNvPicPr>
            <a:picLocks noGrp="1" noChangeAspect="1"/>
          </p:cNvPicPr>
          <p:nvPr>
            <p:ph idx="1"/>
          </p:nvPr>
        </p:nvPicPr>
        <p:blipFill>
          <a:blip r:embed="rId2"/>
          <a:stretch>
            <a:fillRect/>
          </a:stretch>
        </p:blipFill>
        <p:spPr>
          <a:xfrm>
            <a:off x="2574822" y="1690689"/>
            <a:ext cx="7042361" cy="484395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C2BA-C8A6-AAC7-864E-4BDC5BF0E92D}"/>
              </a:ext>
            </a:extLst>
          </p:cNvPr>
          <p:cNvSpPr>
            <a:spLocks noGrp="1"/>
          </p:cNvSpPr>
          <p:nvPr>
            <p:ph type="title"/>
          </p:nvPr>
        </p:nvSpPr>
        <p:spPr/>
        <p:txBody>
          <a:bodyPr/>
          <a:lstStyle/>
          <a:p>
            <a:pPr algn="ctr"/>
            <a:r>
              <a:rPr lang="en-GB" dirty="0" err="1"/>
              <a:t>Exemple</a:t>
            </a:r>
            <a:r>
              <a:rPr lang="en-GB" dirty="0"/>
              <a:t> de </a:t>
            </a:r>
            <a:r>
              <a:rPr lang="en-GB" dirty="0" err="1"/>
              <a:t>reponse</a:t>
            </a:r>
            <a:endParaRPr lang="en-GB" dirty="0"/>
          </a:p>
        </p:txBody>
      </p:sp>
      <p:pic>
        <p:nvPicPr>
          <p:cNvPr id="5" name="Content Placeholder 4" descr="A screen shot of a computer&#10;&#10;Description automatically generated with low confidence">
            <a:extLst>
              <a:ext uri="{FF2B5EF4-FFF2-40B4-BE49-F238E27FC236}">
                <a16:creationId xmlns:a16="http://schemas.microsoft.com/office/drawing/2014/main" id="{0CD7E511-C75E-BB3A-886B-5C09F1103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48" y="2681117"/>
            <a:ext cx="5023873" cy="2199641"/>
          </a:xfrm>
        </p:spPr>
      </p:pic>
      <p:pic>
        <p:nvPicPr>
          <p:cNvPr id="7" name="Picture 6" descr="A screenshot of a computer&#10;&#10;Description automatically generated with medium confidence">
            <a:extLst>
              <a:ext uri="{FF2B5EF4-FFF2-40B4-BE49-F238E27FC236}">
                <a16:creationId xmlns:a16="http://schemas.microsoft.com/office/drawing/2014/main" id="{13811798-0DCA-ADE2-3BF1-7AC74FA4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317" y="2681117"/>
            <a:ext cx="5219482" cy="2233337"/>
          </a:xfrm>
          <a:prstGeom prst="rect">
            <a:avLst/>
          </a:prstGeom>
        </p:spPr>
      </p:pic>
    </p:spTree>
    <p:extLst>
      <p:ext uri="{BB962C8B-B14F-4D97-AF65-F5344CB8AC3E}">
        <p14:creationId xmlns:p14="http://schemas.microsoft.com/office/powerpoint/2010/main" val="110017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C22D-DBDC-A0B1-4C0F-494BEEBAA9E2}"/>
              </a:ext>
            </a:extLst>
          </p:cNvPr>
          <p:cNvSpPr txBox="1">
            <a:spLocks noGrp="1"/>
          </p:cNvSpPr>
          <p:nvPr>
            <p:ph type="title"/>
          </p:nvPr>
        </p:nvSpPr>
        <p:spPr/>
        <p:txBody>
          <a:bodyPr/>
          <a:lstStyle/>
          <a:p>
            <a:pPr lvl="0"/>
            <a:r>
              <a:rPr lang="fr-FR" b="1" dirty="0">
                <a:solidFill>
                  <a:srgbClr val="D1D5DB"/>
                </a:solidFill>
                <a:latin typeface="Söhne"/>
              </a:rPr>
              <a:t>Filtrage des données basé sur des conditions</a:t>
            </a:r>
            <a:endParaRPr lang="en-GB" b="1" dirty="0"/>
          </a:p>
        </p:txBody>
      </p:sp>
      <p:pic>
        <p:nvPicPr>
          <p:cNvPr id="3" name="Content Placeholder 4">
            <a:extLst>
              <a:ext uri="{FF2B5EF4-FFF2-40B4-BE49-F238E27FC236}">
                <a16:creationId xmlns:a16="http://schemas.microsoft.com/office/drawing/2014/main" id="{66038731-9686-DAED-2BB5-5F65604A9533}"/>
              </a:ext>
            </a:extLst>
          </p:cNvPr>
          <p:cNvPicPr>
            <a:picLocks noGrp="1" noChangeAspect="1"/>
          </p:cNvPicPr>
          <p:nvPr>
            <p:ph idx="1"/>
          </p:nvPr>
        </p:nvPicPr>
        <p:blipFill>
          <a:blip r:embed="rId2"/>
          <a:srcRect/>
          <a:stretch>
            <a:fillRect/>
          </a:stretch>
        </p:blipFill>
        <p:spPr>
          <a:xfrm>
            <a:off x="33649" y="1690689"/>
            <a:ext cx="12124706" cy="508409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7463C-1DFD-752C-D6E5-5C310CE404D3}"/>
              </a:ext>
            </a:extLst>
          </p:cNvPr>
          <p:cNvSpPr>
            <a:spLocks noGrp="1"/>
          </p:cNvSpPr>
          <p:nvPr>
            <p:ph idx="1"/>
          </p:nvPr>
        </p:nvSpPr>
        <p:spPr>
          <a:xfrm>
            <a:off x="838203" y="1246909"/>
            <a:ext cx="10515600" cy="4930054"/>
          </a:xfrm>
        </p:spPr>
        <p:txBody>
          <a:bodyPr>
            <a:normAutofit/>
          </a:bodyPr>
          <a:lstStyle/>
          <a:p>
            <a:pPr marL="0" indent="0" algn="ctr">
              <a:buNone/>
            </a:pPr>
            <a:r>
              <a:rPr lang="en-GB" sz="5400" b="1" dirty="0">
                <a:latin typeface="Söhne"/>
              </a:rPr>
              <a:t>SOMMAIRE</a:t>
            </a:r>
            <a:endParaRPr lang="en-GB" sz="3600" b="1" dirty="0">
              <a:latin typeface="Söhne"/>
            </a:endParaRPr>
          </a:p>
          <a:p>
            <a:pPr marL="0" indent="0" algn="ctr">
              <a:buNone/>
            </a:pPr>
            <a:endParaRPr lang="en-GB" sz="3600" b="1" dirty="0">
              <a:latin typeface="Söhne"/>
            </a:endParaRPr>
          </a:p>
          <a:p>
            <a:pPr algn="ctr"/>
            <a:r>
              <a:rPr lang="en-GB" sz="3200" dirty="0">
                <a:latin typeface="Söhne Mono"/>
              </a:rPr>
              <a:t>Introduction</a:t>
            </a:r>
          </a:p>
          <a:p>
            <a:pPr algn="ctr"/>
            <a:r>
              <a:rPr lang="en-GB" sz="3200" dirty="0">
                <a:latin typeface="Söhne Mono"/>
              </a:rPr>
              <a:t>ORM</a:t>
            </a:r>
          </a:p>
          <a:p>
            <a:pPr algn="ctr"/>
            <a:r>
              <a:rPr lang="en-GB" sz="3200" dirty="0">
                <a:latin typeface="Söhne Mono"/>
              </a:rPr>
              <a:t> Model-Table-Relations</a:t>
            </a:r>
          </a:p>
          <a:p>
            <a:pPr algn="ctr"/>
            <a:r>
              <a:rPr lang="en-GB" sz="3200" dirty="0" err="1">
                <a:latin typeface="Söhne Mono"/>
              </a:rPr>
              <a:t>Requ</a:t>
            </a:r>
            <a:r>
              <a:rPr lang="en-GB" sz="3200" dirty="0" err="1">
                <a:solidFill>
                  <a:srgbClr val="D1D5DB"/>
                </a:solidFill>
                <a:latin typeface="Source Sans Pro" pitchFamily="34"/>
              </a:rPr>
              <a:t>ê</a:t>
            </a:r>
            <a:r>
              <a:rPr lang="en-GB" sz="3200" dirty="0" err="1">
                <a:latin typeface="Söhne Mono"/>
              </a:rPr>
              <a:t>tes</a:t>
            </a:r>
            <a:r>
              <a:rPr lang="en-GB" sz="3200" dirty="0">
                <a:latin typeface="Söhne Mono"/>
              </a:rPr>
              <a:t> de base </a:t>
            </a:r>
            <a:r>
              <a:rPr lang="en-GB" sz="3200" dirty="0" err="1">
                <a:latin typeface="Söhne Mono"/>
              </a:rPr>
              <a:t>en</a:t>
            </a:r>
            <a:r>
              <a:rPr lang="en-GB" sz="3200" dirty="0">
                <a:latin typeface="Söhne Mono"/>
              </a:rPr>
              <a:t> Eloquent</a:t>
            </a:r>
            <a:endParaRPr lang="en-GB" sz="3600" dirty="0">
              <a:latin typeface="Söhne"/>
            </a:endParaRPr>
          </a:p>
        </p:txBody>
      </p:sp>
    </p:spTree>
    <p:extLst>
      <p:ext uri="{BB962C8B-B14F-4D97-AF65-F5344CB8AC3E}">
        <p14:creationId xmlns:p14="http://schemas.microsoft.com/office/powerpoint/2010/main" val="380822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8FE4-2F41-A07F-FC7D-F1274B780E87}"/>
              </a:ext>
            </a:extLst>
          </p:cNvPr>
          <p:cNvSpPr txBox="1">
            <a:spLocks noGrp="1"/>
          </p:cNvSpPr>
          <p:nvPr>
            <p:ph type="title"/>
          </p:nvPr>
        </p:nvSpPr>
        <p:spPr/>
        <p:txBody>
          <a:bodyPr/>
          <a:lstStyle/>
          <a:p>
            <a:pPr lvl="0"/>
            <a:r>
              <a:rPr lang="en-GB" b="1" dirty="0">
                <a:solidFill>
                  <a:srgbClr val="D1D5DB"/>
                </a:solidFill>
                <a:latin typeface="Söhne"/>
              </a:rPr>
              <a:t>Tri des </a:t>
            </a:r>
            <a:r>
              <a:rPr lang="en-GB" b="1" dirty="0" err="1">
                <a:solidFill>
                  <a:srgbClr val="D1D5DB"/>
                </a:solidFill>
                <a:latin typeface="Söhne"/>
              </a:rPr>
              <a:t>résultats</a:t>
            </a:r>
            <a:endParaRPr lang="en-GB" b="1" dirty="0"/>
          </a:p>
        </p:txBody>
      </p:sp>
      <p:pic>
        <p:nvPicPr>
          <p:cNvPr id="3" name="Content Placeholder 4">
            <a:extLst>
              <a:ext uri="{FF2B5EF4-FFF2-40B4-BE49-F238E27FC236}">
                <a16:creationId xmlns:a16="http://schemas.microsoft.com/office/drawing/2014/main" id="{910FC9A1-B072-CD80-F230-7E4606F9DA38}"/>
              </a:ext>
            </a:extLst>
          </p:cNvPr>
          <p:cNvPicPr>
            <a:picLocks noGrp="1" noChangeAspect="1"/>
          </p:cNvPicPr>
          <p:nvPr>
            <p:ph idx="1"/>
          </p:nvPr>
        </p:nvPicPr>
        <p:blipFill>
          <a:blip r:embed="rId2"/>
          <a:srcRect/>
          <a:stretch>
            <a:fillRect/>
          </a:stretch>
        </p:blipFill>
        <p:spPr>
          <a:xfrm>
            <a:off x="660562" y="1690689"/>
            <a:ext cx="10870871" cy="5084091"/>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8FE4-2F41-A07F-FC7D-F1274B780E87}"/>
              </a:ext>
            </a:extLst>
          </p:cNvPr>
          <p:cNvSpPr txBox="1">
            <a:spLocks noGrp="1"/>
          </p:cNvSpPr>
          <p:nvPr>
            <p:ph type="title"/>
          </p:nvPr>
        </p:nvSpPr>
        <p:spPr/>
        <p:txBody>
          <a:bodyPr/>
          <a:lstStyle/>
          <a:p>
            <a:pPr lvl="0"/>
            <a:r>
              <a:rPr lang="en-GB" b="1" i="0" dirty="0" err="1">
                <a:solidFill>
                  <a:srgbClr val="D1D5DB"/>
                </a:solidFill>
                <a:effectLst/>
                <a:latin typeface="Söhne"/>
              </a:rPr>
              <a:t>Création</a:t>
            </a:r>
            <a:r>
              <a:rPr lang="en-GB" b="1" i="0" dirty="0">
                <a:solidFill>
                  <a:srgbClr val="D1D5DB"/>
                </a:solidFill>
                <a:effectLst/>
                <a:latin typeface="Söhne"/>
              </a:rPr>
              <a:t> de nouveaux </a:t>
            </a:r>
            <a:r>
              <a:rPr lang="en-GB" b="1" i="0" dirty="0" err="1">
                <a:solidFill>
                  <a:srgbClr val="D1D5DB"/>
                </a:solidFill>
                <a:effectLst/>
                <a:latin typeface="Söhne"/>
              </a:rPr>
              <a:t>enregistrements</a:t>
            </a:r>
            <a:endParaRPr lang="en-GB" b="1" dirty="0"/>
          </a:p>
        </p:txBody>
      </p:sp>
      <p:pic>
        <p:nvPicPr>
          <p:cNvPr id="3" name="Content Placeholder 4">
            <a:extLst>
              <a:ext uri="{FF2B5EF4-FFF2-40B4-BE49-F238E27FC236}">
                <a16:creationId xmlns:a16="http://schemas.microsoft.com/office/drawing/2014/main" id="{910FC9A1-B072-CD80-F230-7E4606F9DA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08073" y="1690689"/>
            <a:ext cx="10268089" cy="4802182"/>
          </a:xfrm>
        </p:spPr>
      </p:pic>
    </p:spTree>
    <p:extLst>
      <p:ext uri="{BB962C8B-B14F-4D97-AF65-F5344CB8AC3E}">
        <p14:creationId xmlns:p14="http://schemas.microsoft.com/office/powerpoint/2010/main" val="88740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8FE4-2F41-A07F-FC7D-F1274B780E87}"/>
              </a:ext>
            </a:extLst>
          </p:cNvPr>
          <p:cNvSpPr txBox="1">
            <a:spLocks noGrp="1"/>
          </p:cNvSpPr>
          <p:nvPr>
            <p:ph type="title"/>
          </p:nvPr>
        </p:nvSpPr>
        <p:spPr/>
        <p:txBody>
          <a:bodyPr/>
          <a:lstStyle/>
          <a:p>
            <a:pPr lvl="0"/>
            <a:r>
              <a:rPr lang="en-GB" b="1" i="0" dirty="0" err="1">
                <a:solidFill>
                  <a:srgbClr val="D1D5DB"/>
                </a:solidFill>
                <a:effectLst/>
                <a:latin typeface="Söhne"/>
              </a:rPr>
              <a:t>Récupération</a:t>
            </a:r>
            <a:r>
              <a:rPr lang="en-GB" b="1" i="0" dirty="0">
                <a:solidFill>
                  <a:srgbClr val="D1D5DB"/>
                </a:solidFill>
                <a:effectLst/>
                <a:latin typeface="Söhne"/>
              </a:rPr>
              <a:t> </a:t>
            </a:r>
            <a:r>
              <a:rPr lang="en-GB" b="1" i="0" dirty="0" err="1">
                <a:solidFill>
                  <a:srgbClr val="D1D5DB"/>
                </a:solidFill>
                <a:effectLst/>
                <a:latin typeface="Söhne"/>
              </a:rPr>
              <a:t>d'enregistrements</a:t>
            </a:r>
            <a:r>
              <a:rPr lang="en-GB" b="1" i="0" dirty="0">
                <a:solidFill>
                  <a:srgbClr val="D1D5DB"/>
                </a:solidFill>
                <a:effectLst/>
                <a:latin typeface="Söhne"/>
              </a:rPr>
              <a:t> </a:t>
            </a:r>
            <a:r>
              <a:rPr lang="en-GB" b="1" i="0" dirty="0" err="1">
                <a:solidFill>
                  <a:srgbClr val="D1D5DB"/>
                </a:solidFill>
                <a:effectLst/>
                <a:latin typeface="Söhne"/>
              </a:rPr>
              <a:t>spécifiques</a:t>
            </a:r>
            <a:endParaRPr lang="en-GB" b="1" dirty="0"/>
          </a:p>
        </p:txBody>
      </p:sp>
      <p:pic>
        <p:nvPicPr>
          <p:cNvPr id="3" name="Content Placeholder 4">
            <a:extLst>
              <a:ext uri="{FF2B5EF4-FFF2-40B4-BE49-F238E27FC236}">
                <a16:creationId xmlns:a16="http://schemas.microsoft.com/office/drawing/2014/main" id="{910FC9A1-B072-CD80-F230-7E4606F9DA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08073" y="1690689"/>
            <a:ext cx="10268089" cy="4802182"/>
          </a:xfrm>
        </p:spPr>
      </p:pic>
    </p:spTree>
    <p:extLst>
      <p:ext uri="{BB962C8B-B14F-4D97-AF65-F5344CB8AC3E}">
        <p14:creationId xmlns:p14="http://schemas.microsoft.com/office/powerpoint/2010/main" val="75259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8FE4-2F41-A07F-FC7D-F1274B780E87}"/>
              </a:ext>
            </a:extLst>
          </p:cNvPr>
          <p:cNvSpPr txBox="1">
            <a:spLocks noGrp="1"/>
          </p:cNvSpPr>
          <p:nvPr>
            <p:ph type="title"/>
          </p:nvPr>
        </p:nvSpPr>
        <p:spPr/>
        <p:txBody>
          <a:bodyPr/>
          <a:lstStyle/>
          <a:p>
            <a:pPr lvl="0"/>
            <a:r>
              <a:rPr lang="fr-FR" b="1" i="0" dirty="0">
                <a:solidFill>
                  <a:srgbClr val="D1D5DB"/>
                </a:solidFill>
                <a:effectLst/>
                <a:latin typeface="Söhne"/>
              </a:rPr>
              <a:t>Mise à jour des données</a:t>
            </a:r>
            <a:endParaRPr lang="en-GB" b="1" dirty="0"/>
          </a:p>
        </p:txBody>
      </p:sp>
      <p:pic>
        <p:nvPicPr>
          <p:cNvPr id="3" name="Content Placeholder 4">
            <a:extLst>
              <a:ext uri="{FF2B5EF4-FFF2-40B4-BE49-F238E27FC236}">
                <a16:creationId xmlns:a16="http://schemas.microsoft.com/office/drawing/2014/main" id="{910FC9A1-B072-CD80-F230-7E4606F9DA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74329" y="1690688"/>
            <a:ext cx="9842694" cy="4802182"/>
          </a:xfrm>
        </p:spPr>
      </p:pic>
    </p:spTree>
    <p:extLst>
      <p:ext uri="{BB962C8B-B14F-4D97-AF65-F5344CB8AC3E}">
        <p14:creationId xmlns:p14="http://schemas.microsoft.com/office/powerpoint/2010/main" val="257201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8FE4-2F41-A07F-FC7D-F1274B780E87}"/>
              </a:ext>
            </a:extLst>
          </p:cNvPr>
          <p:cNvSpPr txBox="1">
            <a:spLocks noGrp="1"/>
          </p:cNvSpPr>
          <p:nvPr>
            <p:ph type="title"/>
          </p:nvPr>
        </p:nvSpPr>
        <p:spPr/>
        <p:txBody>
          <a:bodyPr/>
          <a:lstStyle/>
          <a:p>
            <a:pPr lvl="0"/>
            <a:r>
              <a:rPr lang="en-GB" b="1" i="0" dirty="0">
                <a:solidFill>
                  <a:srgbClr val="D1D5DB"/>
                </a:solidFill>
                <a:effectLst/>
                <a:latin typeface="Söhne"/>
              </a:rPr>
              <a:t>Suppression </a:t>
            </a:r>
            <a:r>
              <a:rPr lang="en-GB" b="1" i="0" dirty="0" err="1">
                <a:solidFill>
                  <a:srgbClr val="D1D5DB"/>
                </a:solidFill>
                <a:effectLst/>
                <a:latin typeface="Söhne"/>
              </a:rPr>
              <a:t>d'enregistrements</a:t>
            </a:r>
            <a:endParaRPr lang="en-GB" b="1" dirty="0"/>
          </a:p>
        </p:txBody>
      </p:sp>
      <p:pic>
        <p:nvPicPr>
          <p:cNvPr id="3" name="Content Placeholder 4">
            <a:extLst>
              <a:ext uri="{FF2B5EF4-FFF2-40B4-BE49-F238E27FC236}">
                <a16:creationId xmlns:a16="http://schemas.microsoft.com/office/drawing/2014/main" id="{910FC9A1-B072-CD80-F230-7E4606F9DA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74329" y="1690687"/>
            <a:ext cx="9842696" cy="5030747"/>
          </a:xfrm>
        </p:spPr>
      </p:pic>
    </p:spTree>
    <p:extLst>
      <p:ext uri="{BB962C8B-B14F-4D97-AF65-F5344CB8AC3E}">
        <p14:creationId xmlns:p14="http://schemas.microsoft.com/office/powerpoint/2010/main" val="54965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8264-FA6C-7753-6E03-CAF0D4E460A9}"/>
              </a:ext>
            </a:extLst>
          </p:cNvPr>
          <p:cNvSpPr txBox="1">
            <a:spLocks noGrp="1"/>
          </p:cNvSpPr>
          <p:nvPr>
            <p:ph type="title"/>
          </p:nvPr>
        </p:nvSpPr>
        <p:spPr/>
        <p:txBody>
          <a:bodyPr/>
          <a:lstStyle/>
          <a:p>
            <a:pPr lvl="0"/>
            <a:r>
              <a:rPr lang="fr-FR" b="1" dirty="0">
                <a:solidFill>
                  <a:srgbClr val="D1D5DB"/>
                </a:solidFill>
                <a:latin typeface="Söhne"/>
              </a:rPr>
              <a:t>Syntaxe fluide du constructeur de requêtes</a:t>
            </a:r>
            <a:endParaRPr lang="en-GB" b="1" dirty="0"/>
          </a:p>
        </p:txBody>
      </p:sp>
      <p:pic>
        <p:nvPicPr>
          <p:cNvPr id="3" name="Content Placeholder 4">
            <a:extLst>
              <a:ext uri="{FF2B5EF4-FFF2-40B4-BE49-F238E27FC236}">
                <a16:creationId xmlns:a16="http://schemas.microsoft.com/office/drawing/2014/main" id="{F8DE4434-8ABC-79AB-A3C2-A6D0A9A233F9}"/>
              </a:ext>
            </a:extLst>
          </p:cNvPr>
          <p:cNvPicPr>
            <a:picLocks noGrp="1" noChangeAspect="1"/>
          </p:cNvPicPr>
          <p:nvPr>
            <p:ph idx="1"/>
          </p:nvPr>
        </p:nvPicPr>
        <p:blipFill>
          <a:blip r:embed="rId2"/>
          <a:srcRect/>
          <a:stretch>
            <a:fillRect/>
          </a:stretch>
        </p:blipFill>
        <p:spPr>
          <a:xfrm>
            <a:off x="660562" y="1690689"/>
            <a:ext cx="10787249" cy="504498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D414-19A8-F3D1-0606-4293B7E2D183}"/>
              </a:ext>
            </a:extLst>
          </p:cNvPr>
          <p:cNvSpPr txBox="1">
            <a:spLocks noGrp="1"/>
          </p:cNvSpPr>
          <p:nvPr>
            <p:ph type="title"/>
          </p:nvPr>
        </p:nvSpPr>
        <p:spPr>
          <a:xfrm>
            <a:off x="838203" y="2766215"/>
            <a:ext cx="10515600" cy="1325559"/>
          </a:xfrm>
        </p:spPr>
        <p:txBody>
          <a:bodyPr anchorCtr="1"/>
          <a:lstStyle/>
          <a:p>
            <a:pPr lvl="0" algn="ctr"/>
            <a:r>
              <a:rPr lang="en-GB" sz="6600"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9AED-B0C5-3950-6A8A-003DE9E8615E}"/>
              </a:ext>
            </a:extLst>
          </p:cNvPr>
          <p:cNvSpPr txBox="1">
            <a:spLocks noGrp="1"/>
          </p:cNvSpPr>
          <p:nvPr>
            <p:ph type="title"/>
          </p:nvPr>
        </p:nvSpPr>
        <p:spPr/>
        <p:txBody>
          <a:bodyPr/>
          <a:lstStyle/>
          <a:p>
            <a:pPr lvl="0"/>
            <a:r>
              <a:rPr lang="en-GB" dirty="0"/>
              <a:t>Laravel</a:t>
            </a:r>
          </a:p>
        </p:txBody>
      </p:sp>
      <p:sp>
        <p:nvSpPr>
          <p:cNvPr id="3" name="Content Placeholder 2">
            <a:extLst>
              <a:ext uri="{FF2B5EF4-FFF2-40B4-BE49-F238E27FC236}">
                <a16:creationId xmlns:a16="http://schemas.microsoft.com/office/drawing/2014/main" id="{75103F6A-0F15-6848-251A-2B8A44DECE36}"/>
              </a:ext>
            </a:extLst>
          </p:cNvPr>
          <p:cNvSpPr txBox="1">
            <a:spLocks noGrp="1"/>
          </p:cNvSpPr>
          <p:nvPr>
            <p:ph idx="1"/>
          </p:nvPr>
        </p:nvSpPr>
        <p:spPr/>
        <p:txBody>
          <a:bodyPr/>
          <a:lstStyle/>
          <a:p>
            <a:pPr lvl="0" algn="just"/>
            <a:r>
              <a:rPr lang="fr-FR" sz="3600">
                <a:solidFill>
                  <a:srgbClr val="D1D5DB"/>
                </a:solidFill>
                <a:latin typeface="Söhne"/>
              </a:rPr>
              <a:t>Laravel est un framework de développement web open source, écrit en PHP, et offre une structure solide et élégante pour la création d'applications web. Il est largement reconnu pour sa simplicité d'utilisation, sa syntaxe expressive et sa vaste gamme de fonctionnalités puissantes.</a:t>
            </a:r>
            <a:endParaRPr lang="en-GB"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C833-C8BF-B3D3-2781-8660C539D54D}"/>
              </a:ext>
            </a:extLst>
          </p:cNvPr>
          <p:cNvSpPr txBox="1">
            <a:spLocks noGrp="1"/>
          </p:cNvSpPr>
          <p:nvPr>
            <p:ph type="title"/>
          </p:nvPr>
        </p:nvSpPr>
        <p:spPr/>
        <p:txBody>
          <a:bodyPr/>
          <a:lstStyle/>
          <a:p>
            <a:pPr lvl="0"/>
            <a:r>
              <a:rPr lang="en-GB"/>
              <a:t>Eloquent</a:t>
            </a:r>
          </a:p>
        </p:txBody>
      </p:sp>
      <p:sp>
        <p:nvSpPr>
          <p:cNvPr id="3" name="Content Placeholder 2">
            <a:extLst>
              <a:ext uri="{FF2B5EF4-FFF2-40B4-BE49-F238E27FC236}">
                <a16:creationId xmlns:a16="http://schemas.microsoft.com/office/drawing/2014/main" id="{DA3654B6-A0A5-AEFE-DA97-D9E1EC6E33A3}"/>
              </a:ext>
            </a:extLst>
          </p:cNvPr>
          <p:cNvSpPr txBox="1">
            <a:spLocks noGrp="1"/>
          </p:cNvSpPr>
          <p:nvPr>
            <p:ph idx="1"/>
          </p:nvPr>
        </p:nvSpPr>
        <p:spPr/>
        <p:txBody>
          <a:bodyPr/>
          <a:lstStyle/>
          <a:p>
            <a:pPr lvl="0" algn="just"/>
            <a:r>
              <a:rPr lang="fr-FR" sz="3600">
                <a:solidFill>
                  <a:srgbClr val="D1D5DB"/>
                </a:solidFill>
                <a:latin typeface="Söhne"/>
              </a:rPr>
              <a:t>L'une des fonctionnalités les plus populaires et les plus puissantes de Laravel est Eloquent ORM (Object-Relational Mapping). Eloquent est un système de gestion de base de données ORM qui simplifie considérablement la manipulation et l'interrogation des données dans une application Laravel.</a:t>
            </a:r>
            <a:endParaRPr lang="en-GB"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302-99E4-CB27-3E3A-54186BB65664}"/>
              </a:ext>
            </a:extLst>
          </p:cNvPr>
          <p:cNvSpPr txBox="1">
            <a:spLocks noGrp="1"/>
          </p:cNvSpPr>
          <p:nvPr>
            <p:ph type="title"/>
          </p:nvPr>
        </p:nvSpPr>
        <p:spPr>
          <a:xfrm>
            <a:off x="838203" y="2766215"/>
            <a:ext cx="10515600" cy="1325559"/>
          </a:xfrm>
        </p:spPr>
        <p:txBody>
          <a:bodyPr anchorCtr="1"/>
          <a:lstStyle/>
          <a:p>
            <a:pPr lvl="0" algn="ctr"/>
            <a:r>
              <a:rPr lang="en-GB" sz="6600"/>
              <a:t>Qu’est-ce qu’un 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1F8B-0876-148A-D903-D368E9CABD89}"/>
              </a:ext>
            </a:extLst>
          </p:cNvPr>
          <p:cNvSpPr txBox="1">
            <a:spLocks noGrp="1"/>
          </p:cNvSpPr>
          <p:nvPr>
            <p:ph type="title"/>
          </p:nvPr>
        </p:nvSpPr>
        <p:spPr/>
        <p:txBody>
          <a:bodyPr/>
          <a:lstStyle/>
          <a:p>
            <a:pPr lvl="0"/>
            <a:r>
              <a:rPr lang="en-GB"/>
              <a:t>ORM (Object-Relational Mapping)</a:t>
            </a:r>
          </a:p>
        </p:txBody>
      </p:sp>
      <p:sp>
        <p:nvSpPr>
          <p:cNvPr id="3" name="Content Placeholder 2">
            <a:extLst>
              <a:ext uri="{FF2B5EF4-FFF2-40B4-BE49-F238E27FC236}">
                <a16:creationId xmlns:a16="http://schemas.microsoft.com/office/drawing/2014/main" id="{D584B542-5BF1-D425-59A4-9F876850FA6D}"/>
              </a:ext>
            </a:extLst>
          </p:cNvPr>
          <p:cNvSpPr txBox="1">
            <a:spLocks noGrp="1"/>
          </p:cNvSpPr>
          <p:nvPr>
            <p:ph idx="1"/>
          </p:nvPr>
        </p:nvSpPr>
        <p:spPr/>
        <p:txBody>
          <a:bodyPr/>
          <a:lstStyle/>
          <a:p>
            <a:pPr lvl="0"/>
            <a:r>
              <a:rPr lang="fr-FR">
                <a:solidFill>
                  <a:srgbClr val="D1D5DB"/>
                </a:solidFill>
                <a:latin typeface="Söhne"/>
              </a:rPr>
              <a:t>Un outil qui permet de faire le lien entre une base de données relationnelle et le code d'une application orientée objet. Il facilite la manipulation des données en offrant une abstraction entre la structure de la base de données et les objets utilisés dans le code.</a:t>
            </a:r>
          </a:p>
          <a:p>
            <a:pPr lvl="0"/>
            <a:r>
              <a:rPr lang="fr-FR">
                <a:solidFill>
                  <a:srgbClr val="D1D5DB"/>
                </a:solidFill>
                <a:latin typeface="Söhne"/>
              </a:rPr>
              <a:t>L'ORM se charge de traduire automatiquement les opérations effectuées sur les objets en requêtes SQL correspondantes. Cela signifie que les développeurs peuvent se concentrer sur la logique de leur application sans avoir à se soucier des détails spécifiques de la base de données.</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24E1-BD13-A5A1-74C7-01647857BBC9}"/>
              </a:ext>
            </a:extLst>
          </p:cNvPr>
          <p:cNvSpPr txBox="1">
            <a:spLocks noGrp="1"/>
          </p:cNvSpPr>
          <p:nvPr>
            <p:ph type="title"/>
          </p:nvPr>
        </p:nvSpPr>
        <p:spPr>
          <a:xfrm>
            <a:off x="838203" y="2766215"/>
            <a:ext cx="10515600" cy="1325559"/>
          </a:xfrm>
        </p:spPr>
        <p:txBody>
          <a:bodyPr anchorCtr="1"/>
          <a:lstStyle/>
          <a:p>
            <a:pPr lvl="0" algn="ctr"/>
            <a:r>
              <a:rPr lang="en-GB" sz="5300"/>
              <a:t>Avantage d’utiliser un ORM</a:t>
            </a:r>
            <a:br>
              <a:rPr lang="en-GB" sz="5300"/>
            </a:br>
            <a:r>
              <a:rPr lang="en-GB" sz="3600" i="1"/>
              <a:t>(Eloquent)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22C9-F343-6627-C272-F7A77B8A9158}"/>
              </a:ext>
            </a:extLst>
          </p:cNvPr>
          <p:cNvSpPr txBox="1">
            <a:spLocks noGrp="1"/>
          </p:cNvSpPr>
          <p:nvPr>
            <p:ph type="title"/>
          </p:nvPr>
        </p:nvSpPr>
        <p:spPr/>
        <p:txBody>
          <a:bodyPr/>
          <a:lstStyle/>
          <a:p>
            <a:pPr lvl="0"/>
            <a:r>
              <a:rPr lang="en-GB" b="1">
                <a:latin typeface="Söhne"/>
              </a:rPr>
              <a:t>Syntaxe simplifiée</a:t>
            </a:r>
            <a:endParaRPr lang="en-GB" b="1"/>
          </a:p>
        </p:txBody>
      </p:sp>
      <p:sp>
        <p:nvSpPr>
          <p:cNvPr id="3" name="Text Placeholder 2">
            <a:extLst>
              <a:ext uri="{FF2B5EF4-FFF2-40B4-BE49-F238E27FC236}">
                <a16:creationId xmlns:a16="http://schemas.microsoft.com/office/drawing/2014/main" id="{AFF44AF9-0956-BE3B-B0E8-62A942D00727}"/>
              </a:ext>
            </a:extLst>
          </p:cNvPr>
          <p:cNvSpPr txBox="1">
            <a:spLocks noGrp="1"/>
          </p:cNvSpPr>
          <p:nvPr>
            <p:ph type="body" idx="1"/>
          </p:nvPr>
        </p:nvSpPr>
        <p:spPr/>
        <p:txBody>
          <a:bodyPr/>
          <a:lstStyle/>
          <a:p>
            <a:pPr lvl="0"/>
            <a:r>
              <a:rPr lang="en-GB"/>
              <a:t>Requete SQL</a:t>
            </a:r>
          </a:p>
        </p:txBody>
      </p:sp>
      <p:pic>
        <p:nvPicPr>
          <p:cNvPr id="4" name="Content Placeholder 7" descr="A blue rectangle with white text&#10;&#10;Description automatically generated with low confidence">
            <a:extLst>
              <a:ext uri="{FF2B5EF4-FFF2-40B4-BE49-F238E27FC236}">
                <a16:creationId xmlns:a16="http://schemas.microsoft.com/office/drawing/2014/main" id="{3564A5AC-CCA9-76EE-EE48-C17177743CF6}"/>
              </a:ext>
            </a:extLst>
          </p:cNvPr>
          <p:cNvPicPr>
            <a:picLocks noGrp="1" noChangeAspect="1"/>
          </p:cNvPicPr>
          <p:nvPr>
            <p:ph idx="2"/>
          </p:nvPr>
        </p:nvPicPr>
        <p:blipFill>
          <a:blip r:embed="rId2"/>
          <a:stretch>
            <a:fillRect/>
          </a:stretch>
        </p:blipFill>
        <p:spPr>
          <a:xfrm>
            <a:off x="839784" y="3257860"/>
            <a:ext cx="5157782" cy="2179024"/>
          </a:xfrm>
        </p:spPr>
      </p:pic>
      <p:sp>
        <p:nvSpPr>
          <p:cNvPr id="5" name="Text Placeholder 4">
            <a:extLst>
              <a:ext uri="{FF2B5EF4-FFF2-40B4-BE49-F238E27FC236}">
                <a16:creationId xmlns:a16="http://schemas.microsoft.com/office/drawing/2014/main" id="{5454A98B-D17B-683A-1C39-5F2540B6109D}"/>
              </a:ext>
            </a:extLst>
          </p:cNvPr>
          <p:cNvSpPr txBox="1">
            <a:spLocks noGrp="1"/>
          </p:cNvSpPr>
          <p:nvPr>
            <p:ph type="body" idx="3"/>
          </p:nvPr>
        </p:nvSpPr>
        <p:spPr/>
        <p:txBody>
          <a:bodyPr/>
          <a:lstStyle/>
          <a:p>
            <a:pPr lvl="0"/>
            <a:r>
              <a:rPr lang="en-GB"/>
              <a:t>Eloquent ORM</a:t>
            </a:r>
          </a:p>
        </p:txBody>
      </p:sp>
      <p:pic>
        <p:nvPicPr>
          <p:cNvPr id="6" name="Content Placeholder 9" descr="A screen shot of a computer program&#10;&#10;Description automatically generated with low confidence">
            <a:extLst>
              <a:ext uri="{FF2B5EF4-FFF2-40B4-BE49-F238E27FC236}">
                <a16:creationId xmlns:a16="http://schemas.microsoft.com/office/drawing/2014/main" id="{6A105435-C211-0222-D78C-40788F8C1BD8}"/>
              </a:ext>
            </a:extLst>
          </p:cNvPr>
          <p:cNvPicPr>
            <a:picLocks noGrp="1" noChangeAspect="1"/>
          </p:cNvPicPr>
          <p:nvPr>
            <p:ph idx="4"/>
          </p:nvPr>
        </p:nvPicPr>
        <p:blipFill>
          <a:blip r:embed="rId3"/>
          <a:stretch>
            <a:fillRect/>
          </a:stretch>
        </p:blipFill>
        <p:spPr>
          <a:xfrm>
            <a:off x="6172200" y="3303160"/>
            <a:ext cx="5183184" cy="2088425"/>
          </a:xfrm>
        </p:spPr>
      </p:pic>
    </p:spTree>
  </p:cSld>
  <p:clrMapOvr>
    <a:masterClrMapping/>
  </p:clrMapOvr>
</p:sld>
</file>

<file path=ppt/theme/theme1.xml><?xml version="1.0" encoding="utf-8"?>
<a:theme xmlns:a="http://schemas.openxmlformats.org/drawingml/2006/main" name="FunkyShapesDark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Funky%20shapes%20dark</Template>
  <TotalTime>408</TotalTime>
  <Words>345</Words>
  <Application>Microsoft Office PowerPoint</Application>
  <PresentationFormat>Widescreen</PresentationFormat>
  <Paragraphs>43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Söhne</vt:lpstr>
      <vt:lpstr>Söhne Mono</vt:lpstr>
      <vt:lpstr>Source Sans Pro</vt:lpstr>
      <vt:lpstr>FunkyShapesDarkVTI</vt:lpstr>
      <vt:lpstr>Laravel:  Eloquent orm</vt:lpstr>
      <vt:lpstr>PowerPoint Presentation</vt:lpstr>
      <vt:lpstr>INTRODUCTION</vt:lpstr>
      <vt:lpstr>Laravel</vt:lpstr>
      <vt:lpstr>Eloquent</vt:lpstr>
      <vt:lpstr>Qu’est-ce qu’un ORM</vt:lpstr>
      <vt:lpstr>ORM (Object-Relational Mapping)</vt:lpstr>
      <vt:lpstr>Avantage d’utiliser un ORM (Eloquent)</vt:lpstr>
      <vt:lpstr>Syntaxe simplifiée</vt:lpstr>
      <vt:lpstr>Portabilité des bases de données</vt:lpstr>
      <vt:lpstr>Model-Table relations</vt:lpstr>
      <vt:lpstr>Generation du model</vt:lpstr>
      <vt:lpstr>Relation un-à-un</vt:lpstr>
      <vt:lpstr>Relation un-à-plusieurs</vt:lpstr>
      <vt:lpstr>Relation plusieurs-à-plusieurs</vt:lpstr>
      <vt:lpstr>Requêtes de base on Eloquent</vt:lpstr>
      <vt:lpstr>Récupération de tous les enregistrements</vt:lpstr>
      <vt:lpstr>Exemple de reponse</vt:lpstr>
      <vt:lpstr>Filtrage des données basé sur des conditions</vt:lpstr>
      <vt:lpstr>Tri des résultats</vt:lpstr>
      <vt:lpstr>Création de nouveaux enregistrements</vt:lpstr>
      <vt:lpstr>Récupération d'enregistrements spécifiques</vt:lpstr>
      <vt:lpstr>Mise à jour des données</vt:lpstr>
      <vt:lpstr>Suppression d'enregistrements</vt:lpstr>
      <vt:lpstr>Syntaxe fluide du constructeur de requêtes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Eloquent orm</dc:title>
  <dc:creator>Samad Smd</dc:creator>
  <cp:lastModifiedBy>Samad Smd</cp:lastModifiedBy>
  <cp:revision>10</cp:revision>
  <dcterms:created xsi:type="dcterms:W3CDTF">2023-05-15T10:34:51Z</dcterms:created>
  <dcterms:modified xsi:type="dcterms:W3CDTF">2023-06-05T21:54:42Z</dcterms:modified>
</cp:coreProperties>
</file>