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6" r:id="rId1"/>
  </p:sldMasterIdLst>
  <p:notesMasterIdLst>
    <p:notesMasterId r:id="rId23"/>
  </p:notesMasterIdLst>
  <p:handoutMasterIdLst>
    <p:handoutMasterId r:id="rId24"/>
  </p:handoutMasterIdLst>
  <p:sldIdLst>
    <p:sldId id="384" r:id="rId2"/>
    <p:sldId id="259" r:id="rId3"/>
    <p:sldId id="380" r:id="rId4"/>
    <p:sldId id="260" r:id="rId5"/>
    <p:sldId id="261" r:id="rId6"/>
    <p:sldId id="271" r:id="rId7"/>
    <p:sldId id="273" r:id="rId8"/>
    <p:sldId id="274" r:id="rId9"/>
    <p:sldId id="275" r:id="rId10"/>
    <p:sldId id="276" r:id="rId11"/>
    <p:sldId id="277" r:id="rId12"/>
    <p:sldId id="279" r:id="rId13"/>
    <p:sldId id="280" r:id="rId14"/>
    <p:sldId id="281" r:id="rId15"/>
    <p:sldId id="282" r:id="rId16"/>
    <p:sldId id="283" r:id="rId17"/>
    <p:sldId id="381" r:id="rId18"/>
    <p:sldId id="287" r:id="rId19"/>
    <p:sldId id="382" r:id="rId20"/>
    <p:sldId id="288" r:id="rId21"/>
    <p:sldId id="289" r:id="rId22"/>
  </p:sldIdLst>
  <p:sldSz cx="9144000" cy="6858000" type="screen4x3"/>
  <p:notesSz cx="6858000" cy="9144000"/>
  <p:defaultTextStyle>
    <a:defPPr>
      <a:defRPr lang="fr-FR"/>
    </a:defPPr>
    <a:lvl1pPr algn="l" rtl="0" fontAlgn="base">
      <a:spcBef>
        <a:spcPct val="0"/>
      </a:spcBef>
      <a:spcAft>
        <a:spcPct val="0"/>
      </a:spcAft>
      <a:defRPr sz="5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5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5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5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5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5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5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5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500"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DCB9"/>
    <a:srgbClr val="FFFFD5"/>
    <a:srgbClr val="FFFFCC"/>
    <a:srgbClr val="FFFFFF"/>
    <a:srgbClr val="CBE6F9"/>
    <a:srgbClr val="000052"/>
    <a:srgbClr val="0000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90" autoAdjust="0"/>
    <p:restoredTop sz="85018" autoAdjust="0"/>
  </p:normalViewPr>
  <p:slideViewPr>
    <p:cSldViewPr>
      <p:cViewPr varScale="1">
        <p:scale>
          <a:sx n="58" d="100"/>
          <a:sy n="58" d="100"/>
        </p:scale>
        <p:origin x="1110" y="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r>
              <a:rPr lang="fr-FR"/>
              <a:t>la conduite des projets informatiques</a:t>
            </a:r>
          </a:p>
        </p:txBody>
      </p:sp>
      <p:sp>
        <p:nvSpPr>
          <p:cNvPr id="102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2533C532-8038-49A7-A0A0-EB6094B6AF7B}" type="datetime1">
              <a:rPr lang="fr-FR"/>
              <a:pPr>
                <a:defRPr/>
              </a:pPr>
              <a:t>18/09/2023</a:t>
            </a:fld>
            <a:endParaRPr lang="fr-FR"/>
          </a:p>
        </p:txBody>
      </p:sp>
      <p:sp>
        <p:nvSpPr>
          <p:cNvPr id="102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r>
              <a:rPr lang="fr-FR"/>
              <a:t>ddf</a:t>
            </a:r>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424A6E07-C166-483D-8DD6-E74C816AA721}" type="slidenum">
              <a:rPr lang="fr-FR"/>
              <a:pPr>
                <a:defRPr/>
              </a:pPr>
              <a:t>‹N°›</a:t>
            </a:fld>
            <a:endParaRPr 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r>
              <a:rPr lang="fr-FR"/>
              <a:t>la conduite des projets informatiques</a:t>
            </a:r>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3D592F34-6937-4460-8617-84E263334941}" type="datetime1">
              <a:rPr lang="fr-FR"/>
              <a:pPr>
                <a:defRPr/>
              </a:pPr>
              <a:t>18/09/2023</a:t>
            </a:fld>
            <a:endParaRPr lang="fr-FR"/>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r>
              <a:rPr lang="fr-FR"/>
              <a:t>ddf</a:t>
            </a: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6D612BB9-A663-4EF0-B495-84D6FFBDB5F7}" type="slidenum">
              <a:rPr lang="fr-FR"/>
              <a:pPr>
                <a:defRPr/>
              </a:pPr>
              <a:t>‹N°›</a:t>
            </a:fld>
            <a:endParaRPr lang="fr-F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fr-FR"/>
              <a:t>la conduite des projets informatiques</a:t>
            </a:r>
          </a:p>
        </p:txBody>
      </p:sp>
      <p:sp>
        <p:nvSpPr>
          <p:cNvPr id="46083" name="Rectangle 6"/>
          <p:cNvSpPr>
            <a:spLocks noGrp="1" noChangeArrowheads="1"/>
          </p:cNvSpPr>
          <p:nvPr>
            <p:ph type="ftr" sz="quarter" idx="4"/>
          </p:nvPr>
        </p:nvSpPr>
        <p:spPr>
          <a:noFill/>
        </p:spPr>
        <p:txBody>
          <a:bodyPr/>
          <a:lstStyle/>
          <a:p>
            <a:r>
              <a:rPr lang="fr-FR"/>
              <a:t>ddf</a:t>
            </a:r>
          </a:p>
        </p:txBody>
      </p:sp>
      <p:sp>
        <p:nvSpPr>
          <p:cNvPr id="46084" name="Rectangle 7"/>
          <p:cNvSpPr>
            <a:spLocks noGrp="1" noChangeArrowheads="1"/>
          </p:cNvSpPr>
          <p:nvPr>
            <p:ph type="sldNum" sz="quarter" idx="5"/>
          </p:nvPr>
        </p:nvSpPr>
        <p:spPr>
          <a:noFill/>
        </p:spPr>
        <p:txBody>
          <a:bodyPr/>
          <a:lstStyle/>
          <a:p>
            <a:fld id="{9BF6B126-9428-4DE3-B405-4ED4C9EDDF5D}" type="slidenum">
              <a:rPr lang="fr-FR" smtClean="0"/>
              <a:pPr/>
              <a:t>2</a:t>
            </a:fld>
            <a:endParaRPr lang="fr-FR"/>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fr-FR"/>
              <a:t>la conduite des projets informatiques</a:t>
            </a:r>
          </a:p>
        </p:txBody>
      </p:sp>
      <p:sp>
        <p:nvSpPr>
          <p:cNvPr id="65539" name="Rectangle 6"/>
          <p:cNvSpPr>
            <a:spLocks noGrp="1" noChangeArrowheads="1"/>
          </p:cNvSpPr>
          <p:nvPr>
            <p:ph type="ftr" sz="quarter" idx="4"/>
          </p:nvPr>
        </p:nvSpPr>
        <p:spPr>
          <a:noFill/>
        </p:spPr>
        <p:txBody>
          <a:bodyPr/>
          <a:lstStyle/>
          <a:p>
            <a:r>
              <a:rPr lang="fr-FR"/>
              <a:t>ddf</a:t>
            </a:r>
          </a:p>
        </p:txBody>
      </p:sp>
      <p:sp>
        <p:nvSpPr>
          <p:cNvPr id="65540" name="Rectangle 7"/>
          <p:cNvSpPr>
            <a:spLocks noGrp="1" noChangeArrowheads="1"/>
          </p:cNvSpPr>
          <p:nvPr>
            <p:ph type="sldNum" sz="quarter" idx="5"/>
          </p:nvPr>
        </p:nvSpPr>
        <p:spPr>
          <a:noFill/>
        </p:spPr>
        <p:txBody>
          <a:bodyPr/>
          <a:lstStyle/>
          <a:p>
            <a:fld id="{C56B07CF-1F01-428A-A195-B0346CE78090}" type="slidenum">
              <a:rPr lang="fr-FR" smtClean="0"/>
              <a:pPr/>
              <a:t>11</a:t>
            </a:fld>
            <a:endParaRPr lang="fr-FR"/>
          </a:p>
        </p:txBody>
      </p:sp>
      <p:sp>
        <p:nvSpPr>
          <p:cNvPr id="65541" name="Rectangle 2"/>
          <p:cNvSpPr>
            <a:spLocks noGrp="1" noRot="1" noChangeAspect="1" noChangeArrowheads="1" noTextEdit="1"/>
          </p:cNvSpPr>
          <p:nvPr>
            <p:ph type="sldImg"/>
          </p:nvPr>
        </p:nvSpPr>
        <p:spPr>
          <a:ln/>
        </p:spPr>
      </p:sp>
      <p:sp>
        <p:nvSpPr>
          <p:cNvPr id="65542"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fr-FR"/>
              <a:t>la conduite des projets informatiques</a:t>
            </a:r>
          </a:p>
        </p:txBody>
      </p:sp>
      <p:sp>
        <p:nvSpPr>
          <p:cNvPr id="67587" name="Rectangle 6"/>
          <p:cNvSpPr>
            <a:spLocks noGrp="1" noChangeArrowheads="1"/>
          </p:cNvSpPr>
          <p:nvPr>
            <p:ph type="ftr" sz="quarter" idx="4"/>
          </p:nvPr>
        </p:nvSpPr>
        <p:spPr>
          <a:noFill/>
        </p:spPr>
        <p:txBody>
          <a:bodyPr/>
          <a:lstStyle/>
          <a:p>
            <a:r>
              <a:rPr lang="fr-FR"/>
              <a:t>ddf</a:t>
            </a:r>
          </a:p>
        </p:txBody>
      </p:sp>
      <p:sp>
        <p:nvSpPr>
          <p:cNvPr id="67588" name="Rectangle 7"/>
          <p:cNvSpPr>
            <a:spLocks noGrp="1" noChangeArrowheads="1"/>
          </p:cNvSpPr>
          <p:nvPr>
            <p:ph type="sldNum" sz="quarter" idx="5"/>
          </p:nvPr>
        </p:nvSpPr>
        <p:spPr>
          <a:noFill/>
        </p:spPr>
        <p:txBody>
          <a:bodyPr/>
          <a:lstStyle/>
          <a:p>
            <a:fld id="{CD052608-017E-4832-AD8E-E21FEBA09655}" type="slidenum">
              <a:rPr lang="fr-FR" smtClean="0"/>
              <a:pPr/>
              <a:t>12</a:t>
            </a:fld>
            <a:endParaRPr lang="fr-FR"/>
          </a:p>
        </p:txBody>
      </p:sp>
      <p:sp>
        <p:nvSpPr>
          <p:cNvPr id="67589" name="Rectangle 2"/>
          <p:cNvSpPr>
            <a:spLocks noGrp="1" noRot="1" noChangeAspect="1" noChangeArrowheads="1" noTextEdit="1"/>
          </p:cNvSpPr>
          <p:nvPr>
            <p:ph type="sldImg"/>
          </p:nvPr>
        </p:nvSpPr>
        <p:spPr>
          <a:ln/>
        </p:spPr>
      </p:sp>
      <p:sp>
        <p:nvSpPr>
          <p:cNvPr id="67590"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fr-FR"/>
              <a:t>la conduite des projets informatiques</a:t>
            </a:r>
          </a:p>
        </p:txBody>
      </p:sp>
      <p:sp>
        <p:nvSpPr>
          <p:cNvPr id="68611" name="Rectangle 6"/>
          <p:cNvSpPr>
            <a:spLocks noGrp="1" noChangeArrowheads="1"/>
          </p:cNvSpPr>
          <p:nvPr>
            <p:ph type="ftr" sz="quarter" idx="4"/>
          </p:nvPr>
        </p:nvSpPr>
        <p:spPr>
          <a:noFill/>
        </p:spPr>
        <p:txBody>
          <a:bodyPr/>
          <a:lstStyle/>
          <a:p>
            <a:r>
              <a:rPr lang="fr-FR"/>
              <a:t>ddf</a:t>
            </a:r>
          </a:p>
        </p:txBody>
      </p:sp>
      <p:sp>
        <p:nvSpPr>
          <p:cNvPr id="68612" name="Rectangle 7"/>
          <p:cNvSpPr>
            <a:spLocks noGrp="1" noChangeArrowheads="1"/>
          </p:cNvSpPr>
          <p:nvPr>
            <p:ph type="sldNum" sz="quarter" idx="5"/>
          </p:nvPr>
        </p:nvSpPr>
        <p:spPr>
          <a:noFill/>
        </p:spPr>
        <p:txBody>
          <a:bodyPr/>
          <a:lstStyle/>
          <a:p>
            <a:fld id="{CB3F3038-AAA1-45A8-A01C-E576A67406AF}" type="slidenum">
              <a:rPr lang="fr-FR" smtClean="0"/>
              <a:pPr/>
              <a:t>13</a:t>
            </a:fld>
            <a:endParaRPr lang="fr-FR"/>
          </a:p>
        </p:txBody>
      </p:sp>
      <p:sp>
        <p:nvSpPr>
          <p:cNvPr id="68613" name="Rectangle 2"/>
          <p:cNvSpPr>
            <a:spLocks noGrp="1" noRot="1" noChangeAspect="1" noChangeArrowheads="1" noTextEdit="1"/>
          </p:cNvSpPr>
          <p:nvPr>
            <p:ph type="sldImg"/>
          </p:nvPr>
        </p:nvSpPr>
        <p:spPr>
          <a:ln/>
        </p:spPr>
      </p:sp>
      <p:sp>
        <p:nvSpPr>
          <p:cNvPr id="68614"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p>
            <a:r>
              <a:rPr lang="fr-FR"/>
              <a:t>la conduite des projets informatiques</a:t>
            </a:r>
          </a:p>
        </p:txBody>
      </p:sp>
      <p:sp>
        <p:nvSpPr>
          <p:cNvPr id="69635" name="Rectangle 6"/>
          <p:cNvSpPr>
            <a:spLocks noGrp="1" noChangeArrowheads="1"/>
          </p:cNvSpPr>
          <p:nvPr>
            <p:ph type="ftr" sz="quarter" idx="4"/>
          </p:nvPr>
        </p:nvSpPr>
        <p:spPr>
          <a:noFill/>
        </p:spPr>
        <p:txBody>
          <a:bodyPr/>
          <a:lstStyle/>
          <a:p>
            <a:r>
              <a:rPr lang="fr-FR"/>
              <a:t>ddf</a:t>
            </a:r>
          </a:p>
        </p:txBody>
      </p:sp>
      <p:sp>
        <p:nvSpPr>
          <p:cNvPr id="69636" name="Rectangle 7"/>
          <p:cNvSpPr>
            <a:spLocks noGrp="1" noChangeArrowheads="1"/>
          </p:cNvSpPr>
          <p:nvPr>
            <p:ph type="sldNum" sz="quarter" idx="5"/>
          </p:nvPr>
        </p:nvSpPr>
        <p:spPr>
          <a:noFill/>
        </p:spPr>
        <p:txBody>
          <a:bodyPr/>
          <a:lstStyle/>
          <a:p>
            <a:fld id="{77D1424D-1A93-47C8-B35D-AC9D7F18C620}" type="slidenum">
              <a:rPr lang="fr-FR" smtClean="0"/>
              <a:pPr/>
              <a:t>14</a:t>
            </a:fld>
            <a:endParaRPr lang="fr-FR"/>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r>
              <a:rPr lang="fr-FR"/>
              <a:t>la conduite des projets informatiques</a:t>
            </a:r>
          </a:p>
        </p:txBody>
      </p:sp>
      <p:sp>
        <p:nvSpPr>
          <p:cNvPr id="70659" name="Rectangle 6"/>
          <p:cNvSpPr>
            <a:spLocks noGrp="1" noChangeArrowheads="1"/>
          </p:cNvSpPr>
          <p:nvPr>
            <p:ph type="ftr" sz="quarter" idx="4"/>
          </p:nvPr>
        </p:nvSpPr>
        <p:spPr>
          <a:noFill/>
        </p:spPr>
        <p:txBody>
          <a:bodyPr/>
          <a:lstStyle/>
          <a:p>
            <a:r>
              <a:rPr lang="fr-FR"/>
              <a:t>ddf</a:t>
            </a:r>
          </a:p>
        </p:txBody>
      </p:sp>
      <p:sp>
        <p:nvSpPr>
          <p:cNvPr id="70660" name="Rectangle 7"/>
          <p:cNvSpPr>
            <a:spLocks noGrp="1" noChangeArrowheads="1"/>
          </p:cNvSpPr>
          <p:nvPr>
            <p:ph type="sldNum" sz="quarter" idx="5"/>
          </p:nvPr>
        </p:nvSpPr>
        <p:spPr>
          <a:noFill/>
        </p:spPr>
        <p:txBody>
          <a:bodyPr/>
          <a:lstStyle/>
          <a:p>
            <a:fld id="{B78B871D-EF27-44DD-8B9F-5DFA2E2241D1}" type="slidenum">
              <a:rPr lang="fr-FR" smtClean="0"/>
              <a:pPr/>
              <a:t>15</a:t>
            </a:fld>
            <a:endParaRPr lang="fr-FR"/>
          </a:p>
        </p:txBody>
      </p:sp>
      <p:sp>
        <p:nvSpPr>
          <p:cNvPr id="70661" name="Rectangle 2"/>
          <p:cNvSpPr>
            <a:spLocks noGrp="1" noRot="1" noChangeAspect="1" noChangeArrowheads="1" noTextEdit="1"/>
          </p:cNvSpPr>
          <p:nvPr>
            <p:ph type="sldImg"/>
          </p:nvPr>
        </p:nvSpPr>
        <p:spPr>
          <a:ln/>
        </p:spPr>
      </p:sp>
      <p:sp>
        <p:nvSpPr>
          <p:cNvPr id="70662"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p>
            <a:r>
              <a:rPr lang="fr-FR"/>
              <a:t>la conduite des projets informatiques</a:t>
            </a:r>
          </a:p>
        </p:txBody>
      </p:sp>
      <p:sp>
        <p:nvSpPr>
          <p:cNvPr id="71683" name="Rectangle 6"/>
          <p:cNvSpPr>
            <a:spLocks noGrp="1" noChangeArrowheads="1"/>
          </p:cNvSpPr>
          <p:nvPr>
            <p:ph type="ftr" sz="quarter" idx="4"/>
          </p:nvPr>
        </p:nvSpPr>
        <p:spPr>
          <a:noFill/>
        </p:spPr>
        <p:txBody>
          <a:bodyPr/>
          <a:lstStyle/>
          <a:p>
            <a:r>
              <a:rPr lang="fr-FR"/>
              <a:t>ddf</a:t>
            </a:r>
          </a:p>
        </p:txBody>
      </p:sp>
      <p:sp>
        <p:nvSpPr>
          <p:cNvPr id="71684" name="Rectangle 7"/>
          <p:cNvSpPr>
            <a:spLocks noGrp="1" noChangeArrowheads="1"/>
          </p:cNvSpPr>
          <p:nvPr>
            <p:ph type="sldNum" sz="quarter" idx="5"/>
          </p:nvPr>
        </p:nvSpPr>
        <p:spPr>
          <a:noFill/>
        </p:spPr>
        <p:txBody>
          <a:bodyPr/>
          <a:lstStyle/>
          <a:p>
            <a:fld id="{A4AE4079-BF57-4DCD-8E0B-1B166E0EA8DF}" type="slidenum">
              <a:rPr lang="fr-FR" smtClean="0"/>
              <a:pPr/>
              <a:t>16</a:t>
            </a:fld>
            <a:endParaRPr lang="fr-FR"/>
          </a:p>
        </p:txBody>
      </p:sp>
      <p:sp>
        <p:nvSpPr>
          <p:cNvPr id="71685" name="Rectangle 2"/>
          <p:cNvSpPr>
            <a:spLocks noGrp="1" noRot="1" noChangeAspect="1" noChangeArrowheads="1" noTextEdit="1"/>
          </p:cNvSpPr>
          <p:nvPr>
            <p:ph type="sldImg"/>
          </p:nvPr>
        </p:nvSpPr>
        <p:spPr>
          <a:ln/>
        </p:spPr>
      </p:sp>
      <p:sp>
        <p:nvSpPr>
          <p:cNvPr id="71686"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p>
            <a:r>
              <a:rPr lang="fr-FR"/>
              <a:t>la conduite des projets informatiques</a:t>
            </a:r>
          </a:p>
        </p:txBody>
      </p:sp>
      <p:sp>
        <p:nvSpPr>
          <p:cNvPr id="75779" name="Rectangle 6"/>
          <p:cNvSpPr>
            <a:spLocks noGrp="1" noChangeArrowheads="1"/>
          </p:cNvSpPr>
          <p:nvPr>
            <p:ph type="ftr" sz="quarter" idx="4"/>
          </p:nvPr>
        </p:nvSpPr>
        <p:spPr>
          <a:noFill/>
        </p:spPr>
        <p:txBody>
          <a:bodyPr/>
          <a:lstStyle/>
          <a:p>
            <a:r>
              <a:rPr lang="fr-FR"/>
              <a:t>ddf</a:t>
            </a:r>
          </a:p>
        </p:txBody>
      </p:sp>
      <p:sp>
        <p:nvSpPr>
          <p:cNvPr id="75780" name="Rectangle 7"/>
          <p:cNvSpPr>
            <a:spLocks noGrp="1" noChangeArrowheads="1"/>
          </p:cNvSpPr>
          <p:nvPr>
            <p:ph type="sldNum" sz="quarter" idx="5"/>
          </p:nvPr>
        </p:nvSpPr>
        <p:spPr>
          <a:noFill/>
        </p:spPr>
        <p:txBody>
          <a:bodyPr/>
          <a:lstStyle/>
          <a:p>
            <a:fld id="{7C1C7B8A-56D0-4112-84D8-95572C999A91}" type="slidenum">
              <a:rPr lang="fr-FR" smtClean="0"/>
              <a:pPr/>
              <a:t>18</a:t>
            </a:fld>
            <a:endParaRPr lang="fr-FR"/>
          </a:p>
        </p:txBody>
      </p:sp>
      <p:sp>
        <p:nvSpPr>
          <p:cNvPr id="75781" name="Rectangle 2"/>
          <p:cNvSpPr>
            <a:spLocks noGrp="1" noRot="1" noChangeAspect="1" noChangeArrowheads="1" noTextEdit="1"/>
          </p:cNvSpPr>
          <p:nvPr>
            <p:ph type="sldImg"/>
          </p:nvPr>
        </p:nvSpPr>
        <p:spPr>
          <a:ln/>
        </p:spPr>
      </p:sp>
      <p:sp>
        <p:nvSpPr>
          <p:cNvPr id="75782"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p>
            <a:r>
              <a:rPr lang="fr-FR"/>
              <a:t>la conduite des projets informatiques</a:t>
            </a:r>
          </a:p>
        </p:txBody>
      </p:sp>
      <p:sp>
        <p:nvSpPr>
          <p:cNvPr id="76803" name="Rectangle 6"/>
          <p:cNvSpPr>
            <a:spLocks noGrp="1" noChangeArrowheads="1"/>
          </p:cNvSpPr>
          <p:nvPr>
            <p:ph type="ftr" sz="quarter" idx="4"/>
          </p:nvPr>
        </p:nvSpPr>
        <p:spPr>
          <a:noFill/>
        </p:spPr>
        <p:txBody>
          <a:bodyPr/>
          <a:lstStyle/>
          <a:p>
            <a:r>
              <a:rPr lang="fr-FR"/>
              <a:t>ddf</a:t>
            </a:r>
          </a:p>
        </p:txBody>
      </p:sp>
      <p:sp>
        <p:nvSpPr>
          <p:cNvPr id="76804" name="Rectangle 7"/>
          <p:cNvSpPr>
            <a:spLocks noGrp="1" noChangeArrowheads="1"/>
          </p:cNvSpPr>
          <p:nvPr>
            <p:ph type="sldNum" sz="quarter" idx="5"/>
          </p:nvPr>
        </p:nvSpPr>
        <p:spPr>
          <a:noFill/>
        </p:spPr>
        <p:txBody>
          <a:bodyPr/>
          <a:lstStyle/>
          <a:p>
            <a:fld id="{966D6435-3EF0-47C6-A29B-676D44F7C99A}" type="slidenum">
              <a:rPr lang="fr-FR" smtClean="0"/>
              <a:pPr/>
              <a:t>20</a:t>
            </a:fld>
            <a:endParaRPr lang="fr-FR"/>
          </a:p>
        </p:txBody>
      </p:sp>
      <p:sp>
        <p:nvSpPr>
          <p:cNvPr id="76805" name="Rectangle 2"/>
          <p:cNvSpPr>
            <a:spLocks noGrp="1" noRot="1" noChangeAspect="1" noChangeArrowheads="1" noTextEdit="1"/>
          </p:cNvSpPr>
          <p:nvPr>
            <p:ph type="sldImg"/>
          </p:nvPr>
        </p:nvSpPr>
        <p:spPr>
          <a:ln/>
        </p:spPr>
      </p:sp>
      <p:sp>
        <p:nvSpPr>
          <p:cNvPr id="76806"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fr-FR"/>
              <a:t>la conduite des projets informatiques</a:t>
            </a:r>
          </a:p>
        </p:txBody>
      </p:sp>
      <p:sp>
        <p:nvSpPr>
          <p:cNvPr id="77827" name="Rectangle 6"/>
          <p:cNvSpPr>
            <a:spLocks noGrp="1" noChangeArrowheads="1"/>
          </p:cNvSpPr>
          <p:nvPr>
            <p:ph type="ftr" sz="quarter" idx="4"/>
          </p:nvPr>
        </p:nvSpPr>
        <p:spPr>
          <a:noFill/>
        </p:spPr>
        <p:txBody>
          <a:bodyPr/>
          <a:lstStyle/>
          <a:p>
            <a:r>
              <a:rPr lang="fr-FR"/>
              <a:t>ddf</a:t>
            </a:r>
          </a:p>
        </p:txBody>
      </p:sp>
      <p:sp>
        <p:nvSpPr>
          <p:cNvPr id="77828" name="Rectangle 7"/>
          <p:cNvSpPr>
            <a:spLocks noGrp="1" noChangeArrowheads="1"/>
          </p:cNvSpPr>
          <p:nvPr>
            <p:ph type="sldNum" sz="quarter" idx="5"/>
          </p:nvPr>
        </p:nvSpPr>
        <p:spPr>
          <a:noFill/>
        </p:spPr>
        <p:txBody>
          <a:bodyPr/>
          <a:lstStyle/>
          <a:p>
            <a:fld id="{6FD08657-4579-4D0E-90B4-18036FF62701}" type="slidenum">
              <a:rPr lang="fr-FR" smtClean="0"/>
              <a:pPr/>
              <a:t>21</a:t>
            </a:fld>
            <a:endParaRPr lang="fr-FR"/>
          </a:p>
        </p:txBody>
      </p:sp>
      <p:sp>
        <p:nvSpPr>
          <p:cNvPr id="77829" name="Rectangle 2"/>
          <p:cNvSpPr>
            <a:spLocks noGrp="1" noRot="1" noChangeAspect="1" noChangeArrowheads="1" noTextEdit="1"/>
          </p:cNvSpPr>
          <p:nvPr>
            <p:ph type="sldImg"/>
          </p:nvPr>
        </p:nvSpPr>
        <p:spPr>
          <a:ln/>
        </p:spPr>
      </p:sp>
      <p:sp>
        <p:nvSpPr>
          <p:cNvPr id="77830"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fr-FR"/>
              <a:t>la conduite des projets informatiques</a:t>
            </a:r>
          </a:p>
        </p:txBody>
      </p:sp>
      <p:sp>
        <p:nvSpPr>
          <p:cNvPr id="47107" name="Rectangle 6"/>
          <p:cNvSpPr>
            <a:spLocks noGrp="1" noChangeArrowheads="1"/>
          </p:cNvSpPr>
          <p:nvPr>
            <p:ph type="ftr" sz="quarter" idx="4"/>
          </p:nvPr>
        </p:nvSpPr>
        <p:spPr>
          <a:noFill/>
        </p:spPr>
        <p:txBody>
          <a:bodyPr/>
          <a:lstStyle/>
          <a:p>
            <a:r>
              <a:rPr lang="fr-FR"/>
              <a:t>ddf</a:t>
            </a:r>
          </a:p>
        </p:txBody>
      </p:sp>
      <p:sp>
        <p:nvSpPr>
          <p:cNvPr id="47108" name="Rectangle 7"/>
          <p:cNvSpPr>
            <a:spLocks noGrp="1" noChangeArrowheads="1"/>
          </p:cNvSpPr>
          <p:nvPr>
            <p:ph type="sldNum" sz="quarter" idx="5"/>
          </p:nvPr>
        </p:nvSpPr>
        <p:spPr>
          <a:noFill/>
        </p:spPr>
        <p:txBody>
          <a:bodyPr/>
          <a:lstStyle/>
          <a:p>
            <a:fld id="{5EB96C1C-1F5E-4AA6-951A-EB5CEE987C06}" type="slidenum">
              <a:rPr lang="fr-FR" smtClean="0"/>
              <a:pPr/>
              <a:t>3</a:t>
            </a:fld>
            <a:endParaRPr lang="fr-FR"/>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fr-FR"/>
              <a:t>la conduite des projets informatiques</a:t>
            </a:r>
          </a:p>
        </p:txBody>
      </p:sp>
      <p:sp>
        <p:nvSpPr>
          <p:cNvPr id="48131" name="Rectangle 6"/>
          <p:cNvSpPr>
            <a:spLocks noGrp="1" noChangeArrowheads="1"/>
          </p:cNvSpPr>
          <p:nvPr>
            <p:ph type="ftr" sz="quarter" idx="4"/>
          </p:nvPr>
        </p:nvSpPr>
        <p:spPr>
          <a:noFill/>
        </p:spPr>
        <p:txBody>
          <a:bodyPr/>
          <a:lstStyle/>
          <a:p>
            <a:r>
              <a:rPr lang="fr-FR"/>
              <a:t>ddf</a:t>
            </a:r>
          </a:p>
        </p:txBody>
      </p:sp>
      <p:sp>
        <p:nvSpPr>
          <p:cNvPr id="48132" name="Rectangle 7"/>
          <p:cNvSpPr>
            <a:spLocks noGrp="1" noChangeArrowheads="1"/>
          </p:cNvSpPr>
          <p:nvPr>
            <p:ph type="sldNum" sz="quarter" idx="5"/>
          </p:nvPr>
        </p:nvSpPr>
        <p:spPr>
          <a:noFill/>
        </p:spPr>
        <p:txBody>
          <a:bodyPr/>
          <a:lstStyle/>
          <a:p>
            <a:fld id="{87D9D4AE-5245-4436-8031-BFC167B01FD1}" type="slidenum">
              <a:rPr lang="fr-FR" smtClean="0"/>
              <a:pPr/>
              <a:t>4</a:t>
            </a:fld>
            <a:endParaRPr lang="fr-FR"/>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fr-FR"/>
              <a:t>la conduite des projets informatiques</a:t>
            </a:r>
          </a:p>
        </p:txBody>
      </p:sp>
      <p:sp>
        <p:nvSpPr>
          <p:cNvPr id="49155" name="Rectangle 6"/>
          <p:cNvSpPr>
            <a:spLocks noGrp="1" noChangeArrowheads="1"/>
          </p:cNvSpPr>
          <p:nvPr>
            <p:ph type="ftr" sz="quarter" idx="4"/>
          </p:nvPr>
        </p:nvSpPr>
        <p:spPr>
          <a:noFill/>
        </p:spPr>
        <p:txBody>
          <a:bodyPr/>
          <a:lstStyle/>
          <a:p>
            <a:r>
              <a:rPr lang="fr-FR"/>
              <a:t>ddf</a:t>
            </a:r>
          </a:p>
        </p:txBody>
      </p:sp>
      <p:sp>
        <p:nvSpPr>
          <p:cNvPr id="49156" name="Rectangle 7"/>
          <p:cNvSpPr>
            <a:spLocks noGrp="1" noChangeArrowheads="1"/>
          </p:cNvSpPr>
          <p:nvPr>
            <p:ph type="sldNum" sz="quarter" idx="5"/>
          </p:nvPr>
        </p:nvSpPr>
        <p:spPr>
          <a:noFill/>
        </p:spPr>
        <p:txBody>
          <a:bodyPr/>
          <a:lstStyle/>
          <a:p>
            <a:fld id="{61D723A4-1961-4D34-8CBE-002A31394C2E}" type="slidenum">
              <a:rPr lang="fr-FR" smtClean="0"/>
              <a:pPr/>
              <a:t>5</a:t>
            </a:fld>
            <a:endParaRPr lang="fr-FR"/>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fr-FR"/>
              <a:t>la conduite des projets informatiques</a:t>
            </a:r>
          </a:p>
        </p:txBody>
      </p:sp>
      <p:sp>
        <p:nvSpPr>
          <p:cNvPr id="59395" name="Rectangle 6"/>
          <p:cNvSpPr>
            <a:spLocks noGrp="1" noChangeArrowheads="1"/>
          </p:cNvSpPr>
          <p:nvPr>
            <p:ph type="ftr" sz="quarter" idx="4"/>
          </p:nvPr>
        </p:nvSpPr>
        <p:spPr>
          <a:noFill/>
        </p:spPr>
        <p:txBody>
          <a:bodyPr/>
          <a:lstStyle/>
          <a:p>
            <a:r>
              <a:rPr lang="fr-FR"/>
              <a:t>ddf</a:t>
            </a:r>
          </a:p>
        </p:txBody>
      </p:sp>
      <p:sp>
        <p:nvSpPr>
          <p:cNvPr id="59396" name="Rectangle 7"/>
          <p:cNvSpPr>
            <a:spLocks noGrp="1" noChangeArrowheads="1"/>
          </p:cNvSpPr>
          <p:nvPr>
            <p:ph type="sldNum" sz="quarter" idx="5"/>
          </p:nvPr>
        </p:nvSpPr>
        <p:spPr>
          <a:noFill/>
        </p:spPr>
        <p:txBody>
          <a:bodyPr/>
          <a:lstStyle/>
          <a:p>
            <a:fld id="{B035AA7A-CAA8-45E6-B6E3-BF80897368DC}" type="slidenum">
              <a:rPr lang="fr-FR" smtClean="0"/>
              <a:pPr/>
              <a:t>6</a:t>
            </a:fld>
            <a:endParaRPr lang="fr-FR"/>
          </a:p>
        </p:txBody>
      </p:sp>
      <p:sp>
        <p:nvSpPr>
          <p:cNvPr id="59397" name="Rectangle 2"/>
          <p:cNvSpPr>
            <a:spLocks noGrp="1" noRot="1" noChangeAspect="1" noChangeArrowheads="1" noTextEdit="1"/>
          </p:cNvSpPr>
          <p:nvPr>
            <p:ph type="sldImg"/>
          </p:nvPr>
        </p:nvSpPr>
        <p:spPr>
          <a:ln/>
        </p:spPr>
      </p:sp>
      <p:sp>
        <p:nvSpPr>
          <p:cNvPr id="59398"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fr-FR"/>
              <a:t>la conduite des projets informatiques</a:t>
            </a:r>
          </a:p>
        </p:txBody>
      </p:sp>
      <p:sp>
        <p:nvSpPr>
          <p:cNvPr id="61443" name="Rectangle 6"/>
          <p:cNvSpPr>
            <a:spLocks noGrp="1" noChangeArrowheads="1"/>
          </p:cNvSpPr>
          <p:nvPr>
            <p:ph type="ftr" sz="quarter" idx="4"/>
          </p:nvPr>
        </p:nvSpPr>
        <p:spPr>
          <a:noFill/>
        </p:spPr>
        <p:txBody>
          <a:bodyPr/>
          <a:lstStyle/>
          <a:p>
            <a:r>
              <a:rPr lang="fr-FR"/>
              <a:t>ddf</a:t>
            </a:r>
          </a:p>
        </p:txBody>
      </p:sp>
      <p:sp>
        <p:nvSpPr>
          <p:cNvPr id="61444" name="Rectangle 7"/>
          <p:cNvSpPr>
            <a:spLocks noGrp="1" noChangeArrowheads="1"/>
          </p:cNvSpPr>
          <p:nvPr>
            <p:ph type="sldNum" sz="quarter" idx="5"/>
          </p:nvPr>
        </p:nvSpPr>
        <p:spPr>
          <a:noFill/>
        </p:spPr>
        <p:txBody>
          <a:bodyPr/>
          <a:lstStyle/>
          <a:p>
            <a:fld id="{E4228F91-E607-4339-8B12-9A426BE20A17}" type="slidenum">
              <a:rPr lang="fr-FR" smtClean="0"/>
              <a:pPr/>
              <a:t>7</a:t>
            </a:fld>
            <a:endParaRPr lang="fr-FR"/>
          </a:p>
        </p:txBody>
      </p:sp>
      <p:sp>
        <p:nvSpPr>
          <p:cNvPr id="61445" name="Rectangle 2"/>
          <p:cNvSpPr>
            <a:spLocks noGrp="1" noRot="1" noChangeAspect="1" noChangeArrowheads="1" noTextEdit="1"/>
          </p:cNvSpPr>
          <p:nvPr>
            <p:ph type="sldImg"/>
          </p:nvPr>
        </p:nvSpPr>
        <p:spPr>
          <a:ln/>
        </p:spPr>
      </p:sp>
      <p:sp>
        <p:nvSpPr>
          <p:cNvPr id="61446"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fr-FR"/>
              <a:t>la conduite des projets informatiques</a:t>
            </a:r>
          </a:p>
        </p:txBody>
      </p:sp>
      <p:sp>
        <p:nvSpPr>
          <p:cNvPr id="62467" name="Rectangle 6"/>
          <p:cNvSpPr>
            <a:spLocks noGrp="1" noChangeArrowheads="1"/>
          </p:cNvSpPr>
          <p:nvPr>
            <p:ph type="ftr" sz="quarter" idx="4"/>
          </p:nvPr>
        </p:nvSpPr>
        <p:spPr>
          <a:noFill/>
        </p:spPr>
        <p:txBody>
          <a:bodyPr/>
          <a:lstStyle/>
          <a:p>
            <a:r>
              <a:rPr lang="fr-FR"/>
              <a:t>ddf</a:t>
            </a:r>
          </a:p>
        </p:txBody>
      </p:sp>
      <p:sp>
        <p:nvSpPr>
          <p:cNvPr id="62468" name="Rectangle 7"/>
          <p:cNvSpPr>
            <a:spLocks noGrp="1" noChangeArrowheads="1"/>
          </p:cNvSpPr>
          <p:nvPr>
            <p:ph type="sldNum" sz="quarter" idx="5"/>
          </p:nvPr>
        </p:nvSpPr>
        <p:spPr>
          <a:noFill/>
        </p:spPr>
        <p:txBody>
          <a:bodyPr/>
          <a:lstStyle/>
          <a:p>
            <a:fld id="{EC719BBE-1248-4E6F-91B5-6F425968800C}" type="slidenum">
              <a:rPr lang="fr-FR" smtClean="0"/>
              <a:pPr/>
              <a:t>8</a:t>
            </a:fld>
            <a:endParaRPr lang="fr-FR"/>
          </a:p>
        </p:txBody>
      </p:sp>
      <p:sp>
        <p:nvSpPr>
          <p:cNvPr id="62469" name="Rectangle 2"/>
          <p:cNvSpPr>
            <a:spLocks noGrp="1" noRot="1" noChangeAspect="1" noChangeArrowheads="1" noTextEdit="1"/>
          </p:cNvSpPr>
          <p:nvPr>
            <p:ph type="sldImg"/>
          </p:nvPr>
        </p:nvSpPr>
        <p:spPr>
          <a:ln/>
        </p:spPr>
      </p:sp>
      <p:sp>
        <p:nvSpPr>
          <p:cNvPr id="62470"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fr-FR"/>
              <a:t>la conduite des projets informatiques</a:t>
            </a:r>
          </a:p>
        </p:txBody>
      </p:sp>
      <p:sp>
        <p:nvSpPr>
          <p:cNvPr id="63491" name="Rectangle 6"/>
          <p:cNvSpPr>
            <a:spLocks noGrp="1" noChangeArrowheads="1"/>
          </p:cNvSpPr>
          <p:nvPr>
            <p:ph type="ftr" sz="quarter" idx="4"/>
          </p:nvPr>
        </p:nvSpPr>
        <p:spPr>
          <a:noFill/>
        </p:spPr>
        <p:txBody>
          <a:bodyPr/>
          <a:lstStyle/>
          <a:p>
            <a:r>
              <a:rPr lang="fr-FR"/>
              <a:t>ddf</a:t>
            </a:r>
          </a:p>
        </p:txBody>
      </p:sp>
      <p:sp>
        <p:nvSpPr>
          <p:cNvPr id="63492" name="Rectangle 7"/>
          <p:cNvSpPr>
            <a:spLocks noGrp="1" noChangeArrowheads="1"/>
          </p:cNvSpPr>
          <p:nvPr>
            <p:ph type="sldNum" sz="quarter" idx="5"/>
          </p:nvPr>
        </p:nvSpPr>
        <p:spPr>
          <a:noFill/>
        </p:spPr>
        <p:txBody>
          <a:bodyPr/>
          <a:lstStyle/>
          <a:p>
            <a:fld id="{039A09B2-F294-4A12-9069-9FAF2345022A}" type="slidenum">
              <a:rPr lang="fr-FR" smtClean="0"/>
              <a:pPr/>
              <a:t>9</a:t>
            </a:fld>
            <a:endParaRPr lang="fr-FR"/>
          </a:p>
        </p:txBody>
      </p:sp>
      <p:sp>
        <p:nvSpPr>
          <p:cNvPr id="63493" name="Rectangle 2"/>
          <p:cNvSpPr>
            <a:spLocks noGrp="1" noRot="1" noChangeAspect="1" noChangeArrowheads="1" noTextEdit="1"/>
          </p:cNvSpPr>
          <p:nvPr>
            <p:ph type="sldImg"/>
          </p:nvPr>
        </p:nvSpPr>
        <p:spPr>
          <a:ln/>
        </p:spPr>
      </p:sp>
      <p:sp>
        <p:nvSpPr>
          <p:cNvPr id="63494"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fr-FR"/>
              <a:t>la conduite des projets informatiques</a:t>
            </a:r>
          </a:p>
        </p:txBody>
      </p:sp>
      <p:sp>
        <p:nvSpPr>
          <p:cNvPr id="64515" name="Rectangle 6"/>
          <p:cNvSpPr>
            <a:spLocks noGrp="1" noChangeArrowheads="1"/>
          </p:cNvSpPr>
          <p:nvPr>
            <p:ph type="ftr" sz="quarter" idx="4"/>
          </p:nvPr>
        </p:nvSpPr>
        <p:spPr>
          <a:noFill/>
        </p:spPr>
        <p:txBody>
          <a:bodyPr/>
          <a:lstStyle/>
          <a:p>
            <a:r>
              <a:rPr lang="fr-FR"/>
              <a:t>ddf</a:t>
            </a:r>
          </a:p>
        </p:txBody>
      </p:sp>
      <p:sp>
        <p:nvSpPr>
          <p:cNvPr id="64516" name="Rectangle 7"/>
          <p:cNvSpPr>
            <a:spLocks noGrp="1" noChangeArrowheads="1"/>
          </p:cNvSpPr>
          <p:nvPr>
            <p:ph type="sldNum" sz="quarter" idx="5"/>
          </p:nvPr>
        </p:nvSpPr>
        <p:spPr>
          <a:noFill/>
        </p:spPr>
        <p:txBody>
          <a:bodyPr/>
          <a:lstStyle/>
          <a:p>
            <a:fld id="{D196BFB0-CC56-4014-A529-F620E8D186E2}" type="slidenum">
              <a:rPr lang="fr-FR" smtClean="0"/>
              <a:pPr/>
              <a:t>10</a:t>
            </a:fld>
            <a:endParaRPr lang="fr-F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audio" Target="../media/audio1.wav"/><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audio" Target="../media/audio1.wav"/><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fr-FR"/>
              <a:t>Cliquez pour modifier le style du titre</a:t>
            </a:r>
            <a:endParaRPr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a:t>Cliquez pour modifier le style des sous-titres du masque</a:t>
            </a:r>
            <a:endParaRPr lang="en-US"/>
          </a:p>
        </p:txBody>
      </p:sp>
      <p:sp>
        <p:nvSpPr>
          <p:cNvPr id="4" name="Espace réservé de la date 29"/>
          <p:cNvSpPr>
            <a:spLocks noGrp="1"/>
          </p:cNvSpPr>
          <p:nvPr>
            <p:ph type="dt" sz="half" idx="10"/>
          </p:nvPr>
        </p:nvSpPr>
        <p:spPr/>
        <p:txBody>
          <a:bodyPr/>
          <a:lstStyle>
            <a:lvl1pPr>
              <a:defRPr/>
            </a:lvl1pPr>
          </a:lstStyle>
          <a:p>
            <a:pPr>
              <a:defRPr/>
            </a:pPr>
            <a:endParaRPr lang="fr-FR"/>
          </a:p>
        </p:txBody>
      </p:sp>
      <p:sp>
        <p:nvSpPr>
          <p:cNvPr id="5" name="Espace réservé du pied de page 18"/>
          <p:cNvSpPr>
            <a:spLocks noGrp="1"/>
          </p:cNvSpPr>
          <p:nvPr>
            <p:ph type="ftr" sz="quarter" idx="11"/>
          </p:nvPr>
        </p:nvSpPr>
        <p:spPr/>
        <p:txBody>
          <a:bodyPr/>
          <a:lstStyle>
            <a:lvl1pPr>
              <a:defRPr/>
            </a:lvl1pPr>
          </a:lstStyle>
          <a:p>
            <a:pPr>
              <a:defRPr/>
            </a:pPr>
            <a:endParaRPr lang="fr-FR"/>
          </a:p>
        </p:txBody>
      </p:sp>
      <p:sp>
        <p:nvSpPr>
          <p:cNvPr id="6" name="Espace réservé du numéro de diapositive 26"/>
          <p:cNvSpPr>
            <a:spLocks noGrp="1"/>
          </p:cNvSpPr>
          <p:nvPr>
            <p:ph type="sldNum" sz="quarter" idx="12"/>
          </p:nvPr>
        </p:nvSpPr>
        <p:spPr/>
        <p:txBody>
          <a:bodyPr/>
          <a:lstStyle>
            <a:lvl1pPr>
              <a:defRPr/>
            </a:lvl1pPr>
          </a:lstStyle>
          <a:p>
            <a:pPr>
              <a:defRPr/>
            </a:pPr>
            <a:fld id="{D0E5538E-9C00-4B4E-BB76-D929F3570565}" type="slidenum">
              <a:rPr lang="fr-FR"/>
              <a:pPr>
                <a:defRPr/>
              </a:pPr>
              <a:t>‹N°›</a:t>
            </a:fld>
            <a:endParaRPr lang="fr-FR"/>
          </a:p>
        </p:txBody>
      </p:sp>
    </p:spTree>
  </p:cSld>
  <p:clrMapOvr>
    <a:overrideClrMapping bg1="dk1" tx1="lt1" bg2="dk2" tx2="lt2" accent1="accent1" accent2="accent2" accent3="accent3" accent4="accent4" accent5="accent5" accent6="accent6" hlink="hlink" folHlink="folHlink"/>
  </p:clrMapOvr>
  <p:transition spd="slow">
    <p:zoom/>
    <p:sndAc>
      <p:stSnd>
        <p:snd r:embed="rId2" name="camera.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9"/>
          <p:cNvSpPr>
            <a:spLocks noGrp="1"/>
          </p:cNvSpPr>
          <p:nvPr>
            <p:ph type="dt" sz="half" idx="10"/>
          </p:nvPr>
        </p:nvSpPr>
        <p:spPr/>
        <p:txBody>
          <a:bodyPr/>
          <a:lstStyle>
            <a:lvl1pPr>
              <a:defRPr/>
            </a:lvl1pPr>
          </a:lstStyle>
          <a:p>
            <a:pPr>
              <a:defRPr/>
            </a:pPr>
            <a:endParaRPr lang="fr-FR"/>
          </a:p>
        </p:txBody>
      </p:sp>
      <p:sp>
        <p:nvSpPr>
          <p:cNvPr id="5" name="Espace réservé du pied de page 21"/>
          <p:cNvSpPr>
            <a:spLocks noGrp="1"/>
          </p:cNvSpPr>
          <p:nvPr>
            <p:ph type="ftr" sz="quarter" idx="11"/>
          </p:nvPr>
        </p:nvSpPr>
        <p:spPr/>
        <p:txBody>
          <a:bodyPr/>
          <a:lstStyle>
            <a:lvl1pPr>
              <a:defRPr/>
            </a:lvl1pPr>
          </a:lstStyle>
          <a:p>
            <a:pPr>
              <a:defRPr/>
            </a:pPr>
            <a:endParaRPr lang="fr-FR"/>
          </a:p>
        </p:txBody>
      </p:sp>
      <p:sp>
        <p:nvSpPr>
          <p:cNvPr id="6" name="Espace réservé du numéro de diapositive 17"/>
          <p:cNvSpPr>
            <a:spLocks noGrp="1"/>
          </p:cNvSpPr>
          <p:nvPr>
            <p:ph type="sldNum" sz="quarter" idx="12"/>
          </p:nvPr>
        </p:nvSpPr>
        <p:spPr/>
        <p:txBody>
          <a:bodyPr/>
          <a:lstStyle>
            <a:lvl1pPr>
              <a:defRPr/>
            </a:lvl1pPr>
          </a:lstStyle>
          <a:p>
            <a:pPr>
              <a:defRPr/>
            </a:pPr>
            <a:fld id="{E0C8E9CD-4C3E-4755-A194-C95297B99968}" type="slidenum">
              <a:rPr lang="fr-FR"/>
              <a:pPr>
                <a:defRPr/>
              </a:pPr>
              <a:t>‹N°›</a:t>
            </a:fld>
            <a:endParaRPr lang="fr-FR"/>
          </a:p>
        </p:txBody>
      </p:sp>
    </p:spTree>
  </p:cSld>
  <p:clrMapOvr>
    <a:masterClrMapping/>
  </p:clrMapOvr>
  <p:transition spd="slow">
    <p:zoom/>
    <p:sndAc>
      <p:stSnd>
        <p:snd r:embed="rId1" name="camera.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9"/>
          <p:cNvSpPr>
            <a:spLocks noGrp="1"/>
          </p:cNvSpPr>
          <p:nvPr>
            <p:ph type="dt" sz="half" idx="10"/>
          </p:nvPr>
        </p:nvSpPr>
        <p:spPr/>
        <p:txBody>
          <a:bodyPr/>
          <a:lstStyle>
            <a:lvl1pPr>
              <a:defRPr/>
            </a:lvl1pPr>
          </a:lstStyle>
          <a:p>
            <a:pPr>
              <a:defRPr/>
            </a:pPr>
            <a:endParaRPr lang="fr-FR"/>
          </a:p>
        </p:txBody>
      </p:sp>
      <p:sp>
        <p:nvSpPr>
          <p:cNvPr id="5" name="Espace réservé du pied de page 21"/>
          <p:cNvSpPr>
            <a:spLocks noGrp="1"/>
          </p:cNvSpPr>
          <p:nvPr>
            <p:ph type="ftr" sz="quarter" idx="11"/>
          </p:nvPr>
        </p:nvSpPr>
        <p:spPr/>
        <p:txBody>
          <a:bodyPr/>
          <a:lstStyle>
            <a:lvl1pPr>
              <a:defRPr/>
            </a:lvl1pPr>
          </a:lstStyle>
          <a:p>
            <a:pPr>
              <a:defRPr/>
            </a:pPr>
            <a:endParaRPr lang="fr-FR"/>
          </a:p>
        </p:txBody>
      </p:sp>
      <p:sp>
        <p:nvSpPr>
          <p:cNvPr id="6" name="Espace réservé du numéro de diapositive 17"/>
          <p:cNvSpPr>
            <a:spLocks noGrp="1"/>
          </p:cNvSpPr>
          <p:nvPr>
            <p:ph type="sldNum" sz="quarter" idx="12"/>
          </p:nvPr>
        </p:nvSpPr>
        <p:spPr/>
        <p:txBody>
          <a:bodyPr/>
          <a:lstStyle>
            <a:lvl1pPr>
              <a:defRPr/>
            </a:lvl1pPr>
          </a:lstStyle>
          <a:p>
            <a:pPr>
              <a:defRPr/>
            </a:pPr>
            <a:fld id="{130F5747-6083-432A-AA52-34E6AE366474}" type="slidenum">
              <a:rPr lang="fr-FR"/>
              <a:pPr>
                <a:defRPr/>
              </a:pPr>
              <a:t>‹N°›</a:t>
            </a:fld>
            <a:endParaRPr lang="fr-FR"/>
          </a:p>
        </p:txBody>
      </p:sp>
    </p:spTree>
  </p:cSld>
  <p:clrMapOvr>
    <a:masterClrMapping/>
  </p:clrMapOvr>
  <p:transition spd="slow">
    <p:zoom/>
    <p:sndAc>
      <p:stSnd>
        <p:snd r:embed="rId1" name="camera.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re et contenu sur texte">
    <p:spTree>
      <p:nvGrpSpPr>
        <p:cNvPr id="1" name=""/>
        <p:cNvGrpSpPr/>
        <p:nvPr/>
      </p:nvGrpSpPr>
      <p:grpSpPr>
        <a:xfrm>
          <a:off x="0" y="0"/>
          <a:ext cx="0" cy="0"/>
          <a:chOff x="0" y="0"/>
          <a:chExt cx="0" cy="0"/>
        </a:xfrm>
      </p:grpSpPr>
      <p:sp>
        <p:nvSpPr>
          <p:cNvPr id="2" name="Titre 1"/>
          <p:cNvSpPr>
            <a:spLocks noGrp="1"/>
          </p:cNvSpPr>
          <p:nvPr>
            <p:ph type="title"/>
          </p:nvPr>
        </p:nvSpPr>
        <p:spPr>
          <a:xfrm>
            <a:off x="1676400" y="457200"/>
            <a:ext cx="7010400" cy="1295400"/>
          </a:xfrm>
        </p:spPr>
        <p:txBody>
          <a:bodyPr/>
          <a:lstStyle/>
          <a:p>
            <a:r>
              <a:rPr lang="fr-FR"/>
              <a:t>Cliquez pour modifier le style du titre</a:t>
            </a:r>
          </a:p>
        </p:txBody>
      </p:sp>
      <p:sp>
        <p:nvSpPr>
          <p:cNvPr id="3" name="Espace réservé du contenu 2"/>
          <p:cNvSpPr>
            <a:spLocks noGrp="1"/>
          </p:cNvSpPr>
          <p:nvPr>
            <p:ph sz="half" idx="1"/>
          </p:nvPr>
        </p:nvSpPr>
        <p:spPr>
          <a:xfrm>
            <a:off x="1676400" y="1981200"/>
            <a:ext cx="7010400" cy="1981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1676400" y="4114800"/>
            <a:ext cx="7010400" cy="1981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9"/>
          <p:cNvSpPr>
            <a:spLocks noGrp="1"/>
          </p:cNvSpPr>
          <p:nvPr>
            <p:ph type="dt" sz="half" idx="10"/>
          </p:nvPr>
        </p:nvSpPr>
        <p:spPr/>
        <p:txBody>
          <a:bodyPr/>
          <a:lstStyle>
            <a:lvl1pPr>
              <a:defRPr/>
            </a:lvl1pPr>
          </a:lstStyle>
          <a:p>
            <a:pPr>
              <a:defRPr/>
            </a:pPr>
            <a:endParaRPr lang="fr-FR"/>
          </a:p>
        </p:txBody>
      </p:sp>
      <p:sp>
        <p:nvSpPr>
          <p:cNvPr id="6" name="Espace réservé du pied de page 21"/>
          <p:cNvSpPr>
            <a:spLocks noGrp="1"/>
          </p:cNvSpPr>
          <p:nvPr>
            <p:ph type="ftr" sz="quarter" idx="11"/>
          </p:nvPr>
        </p:nvSpPr>
        <p:spPr/>
        <p:txBody>
          <a:bodyPr/>
          <a:lstStyle>
            <a:lvl1pPr>
              <a:defRPr/>
            </a:lvl1pPr>
          </a:lstStyle>
          <a:p>
            <a:pPr>
              <a:defRPr/>
            </a:pPr>
            <a:endParaRPr lang="fr-FR"/>
          </a:p>
        </p:txBody>
      </p:sp>
      <p:sp>
        <p:nvSpPr>
          <p:cNvPr id="7" name="Espace réservé du numéro de diapositive 17"/>
          <p:cNvSpPr>
            <a:spLocks noGrp="1"/>
          </p:cNvSpPr>
          <p:nvPr>
            <p:ph type="sldNum" sz="quarter" idx="12"/>
          </p:nvPr>
        </p:nvSpPr>
        <p:spPr/>
        <p:txBody>
          <a:bodyPr/>
          <a:lstStyle>
            <a:lvl1pPr>
              <a:defRPr/>
            </a:lvl1pPr>
          </a:lstStyle>
          <a:p>
            <a:pPr>
              <a:defRPr/>
            </a:pPr>
            <a:fld id="{529A6185-3D7C-44F6-9CF8-05F52B4FF0FD}" type="slidenum">
              <a:rPr lang="fr-FR"/>
              <a:pPr>
                <a:defRPr/>
              </a:pPr>
              <a:t>‹N°›</a:t>
            </a:fld>
            <a:endParaRPr lang="fr-FR"/>
          </a:p>
        </p:txBody>
      </p:sp>
    </p:spTree>
  </p:cSld>
  <p:clrMapOvr>
    <a:masterClrMapping/>
  </p:clrMapOvr>
  <p:transition spd="slow">
    <p:zoom/>
    <p:sndAc>
      <p:stSnd>
        <p:snd r:embed="rId1" name="camera.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re et texte sur contenu">
    <p:spTree>
      <p:nvGrpSpPr>
        <p:cNvPr id="1" name=""/>
        <p:cNvGrpSpPr/>
        <p:nvPr/>
      </p:nvGrpSpPr>
      <p:grpSpPr>
        <a:xfrm>
          <a:off x="0" y="0"/>
          <a:ext cx="0" cy="0"/>
          <a:chOff x="0" y="0"/>
          <a:chExt cx="0" cy="0"/>
        </a:xfrm>
      </p:grpSpPr>
      <p:sp>
        <p:nvSpPr>
          <p:cNvPr id="2" name="Titre 1"/>
          <p:cNvSpPr>
            <a:spLocks noGrp="1"/>
          </p:cNvSpPr>
          <p:nvPr>
            <p:ph type="title"/>
          </p:nvPr>
        </p:nvSpPr>
        <p:spPr>
          <a:xfrm>
            <a:off x="1676400" y="457200"/>
            <a:ext cx="7010400" cy="1295400"/>
          </a:xfrm>
        </p:spPr>
        <p:txBody>
          <a:bodyPr/>
          <a:lstStyle/>
          <a:p>
            <a:r>
              <a:rPr lang="fr-FR"/>
              <a:t>Cliquez pour modifier le style du titre</a:t>
            </a:r>
          </a:p>
        </p:txBody>
      </p:sp>
      <p:sp>
        <p:nvSpPr>
          <p:cNvPr id="3" name="Espace réservé du texte 2"/>
          <p:cNvSpPr>
            <a:spLocks noGrp="1"/>
          </p:cNvSpPr>
          <p:nvPr>
            <p:ph type="body" sz="half" idx="1"/>
          </p:nvPr>
        </p:nvSpPr>
        <p:spPr>
          <a:xfrm>
            <a:off x="1676400" y="1981200"/>
            <a:ext cx="7010400" cy="1981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1676400" y="4114800"/>
            <a:ext cx="7010400" cy="1981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9"/>
          <p:cNvSpPr>
            <a:spLocks noGrp="1"/>
          </p:cNvSpPr>
          <p:nvPr>
            <p:ph type="dt" sz="half" idx="10"/>
          </p:nvPr>
        </p:nvSpPr>
        <p:spPr/>
        <p:txBody>
          <a:bodyPr/>
          <a:lstStyle>
            <a:lvl1pPr>
              <a:defRPr/>
            </a:lvl1pPr>
          </a:lstStyle>
          <a:p>
            <a:pPr>
              <a:defRPr/>
            </a:pPr>
            <a:endParaRPr lang="fr-FR"/>
          </a:p>
        </p:txBody>
      </p:sp>
      <p:sp>
        <p:nvSpPr>
          <p:cNvPr id="6" name="Espace réservé du pied de page 21"/>
          <p:cNvSpPr>
            <a:spLocks noGrp="1"/>
          </p:cNvSpPr>
          <p:nvPr>
            <p:ph type="ftr" sz="quarter" idx="11"/>
          </p:nvPr>
        </p:nvSpPr>
        <p:spPr/>
        <p:txBody>
          <a:bodyPr/>
          <a:lstStyle>
            <a:lvl1pPr>
              <a:defRPr/>
            </a:lvl1pPr>
          </a:lstStyle>
          <a:p>
            <a:pPr>
              <a:defRPr/>
            </a:pPr>
            <a:endParaRPr lang="fr-FR"/>
          </a:p>
        </p:txBody>
      </p:sp>
      <p:sp>
        <p:nvSpPr>
          <p:cNvPr id="7" name="Espace réservé du numéro de diapositive 17"/>
          <p:cNvSpPr>
            <a:spLocks noGrp="1"/>
          </p:cNvSpPr>
          <p:nvPr>
            <p:ph type="sldNum" sz="quarter" idx="12"/>
          </p:nvPr>
        </p:nvSpPr>
        <p:spPr/>
        <p:txBody>
          <a:bodyPr/>
          <a:lstStyle>
            <a:lvl1pPr>
              <a:defRPr/>
            </a:lvl1pPr>
          </a:lstStyle>
          <a:p>
            <a:pPr>
              <a:defRPr/>
            </a:pPr>
            <a:fld id="{B9C7BFE6-8258-4A1E-8F7A-F254BA57F6BC}" type="slidenum">
              <a:rPr lang="fr-FR"/>
              <a:pPr>
                <a:defRPr/>
              </a:pPr>
              <a:t>‹N°›</a:t>
            </a:fld>
            <a:endParaRPr lang="fr-FR"/>
          </a:p>
        </p:txBody>
      </p:sp>
    </p:spTree>
  </p:cSld>
  <p:clrMapOvr>
    <a:masterClrMapping/>
  </p:clrMapOvr>
  <p:transition spd="slow">
    <p:zoom/>
    <p:sndAc>
      <p:stSnd>
        <p:snd r:embed="rId1" name="camera.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re. Image de la bibliothèque et texte">
    <p:spTree>
      <p:nvGrpSpPr>
        <p:cNvPr id="1" name=""/>
        <p:cNvGrpSpPr/>
        <p:nvPr/>
      </p:nvGrpSpPr>
      <p:grpSpPr>
        <a:xfrm>
          <a:off x="0" y="0"/>
          <a:ext cx="0" cy="0"/>
          <a:chOff x="0" y="0"/>
          <a:chExt cx="0" cy="0"/>
        </a:xfrm>
      </p:grpSpPr>
      <p:sp>
        <p:nvSpPr>
          <p:cNvPr id="2" name="Titre 1"/>
          <p:cNvSpPr>
            <a:spLocks noGrp="1"/>
          </p:cNvSpPr>
          <p:nvPr>
            <p:ph type="title"/>
          </p:nvPr>
        </p:nvSpPr>
        <p:spPr>
          <a:xfrm>
            <a:off x="1676400" y="457200"/>
            <a:ext cx="7010400" cy="1295400"/>
          </a:xfrm>
        </p:spPr>
        <p:txBody>
          <a:bodyPr/>
          <a:lstStyle/>
          <a:p>
            <a:r>
              <a:rPr lang="fr-FR"/>
              <a:t>Cliquez pour modifier le style du titre</a:t>
            </a:r>
          </a:p>
        </p:txBody>
      </p:sp>
      <p:sp>
        <p:nvSpPr>
          <p:cNvPr id="3" name="Espace réservé de l'image de la bibliothèque 2"/>
          <p:cNvSpPr>
            <a:spLocks noGrp="1"/>
          </p:cNvSpPr>
          <p:nvPr>
            <p:ph type="clipArt" sz="half" idx="1"/>
          </p:nvPr>
        </p:nvSpPr>
        <p:spPr>
          <a:xfrm>
            <a:off x="1676400" y="1981200"/>
            <a:ext cx="3429000" cy="4114800"/>
          </a:xfrm>
        </p:spPr>
        <p:txBody>
          <a:bodyPr>
            <a:normAutofit/>
          </a:bodyPr>
          <a:lstStyle/>
          <a:p>
            <a:pPr lvl="0"/>
            <a:r>
              <a:rPr lang="fr-FR" noProof="0"/>
              <a:t>Cliquez sur l'icône pour ajouter une image de la bibliothèque</a:t>
            </a:r>
          </a:p>
        </p:txBody>
      </p:sp>
      <p:sp>
        <p:nvSpPr>
          <p:cNvPr id="4" name="Espace réservé du texte 3"/>
          <p:cNvSpPr>
            <a:spLocks noGrp="1"/>
          </p:cNvSpPr>
          <p:nvPr>
            <p:ph type="body" sz="half" idx="2"/>
          </p:nvPr>
        </p:nvSpPr>
        <p:spPr>
          <a:xfrm>
            <a:off x="5257800" y="1981200"/>
            <a:ext cx="3429000" cy="4114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9"/>
          <p:cNvSpPr>
            <a:spLocks noGrp="1"/>
          </p:cNvSpPr>
          <p:nvPr>
            <p:ph type="dt" sz="half" idx="10"/>
          </p:nvPr>
        </p:nvSpPr>
        <p:spPr/>
        <p:txBody>
          <a:bodyPr/>
          <a:lstStyle>
            <a:lvl1pPr>
              <a:defRPr/>
            </a:lvl1pPr>
          </a:lstStyle>
          <a:p>
            <a:pPr>
              <a:defRPr/>
            </a:pPr>
            <a:endParaRPr lang="fr-FR"/>
          </a:p>
        </p:txBody>
      </p:sp>
      <p:sp>
        <p:nvSpPr>
          <p:cNvPr id="6" name="Espace réservé du pied de page 21"/>
          <p:cNvSpPr>
            <a:spLocks noGrp="1"/>
          </p:cNvSpPr>
          <p:nvPr>
            <p:ph type="ftr" sz="quarter" idx="11"/>
          </p:nvPr>
        </p:nvSpPr>
        <p:spPr/>
        <p:txBody>
          <a:bodyPr/>
          <a:lstStyle>
            <a:lvl1pPr>
              <a:defRPr/>
            </a:lvl1pPr>
          </a:lstStyle>
          <a:p>
            <a:pPr>
              <a:defRPr/>
            </a:pPr>
            <a:endParaRPr lang="fr-FR"/>
          </a:p>
        </p:txBody>
      </p:sp>
      <p:sp>
        <p:nvSpPr>
          <p:cNvPr id="7" name="Espace réservé du numéro de diapositive 17"/>
          <p:cNvSpPr>
            <a:spLocks noGrp="1"/>
          </p:cNvSpPr>
          <p:nvPr>
            <p:ph type="sldNum" sz="quarter" idx="12"/>
          </p:nvPr>
        </p:nvSpPr>
        <p:spPr/>
        <p:txBody>
          <a:bodyPr/>
          <a:lstStyle>
            <a:lvl1pPr>
              <a:defRPr/>
            </a:lvl1pPr>
          </a:lstStyle>
          <a:p>
            <a:pPr>
              <a:defRPr/>
            </a:pPr>
            <a:fld id="{FB3E94E8-A014-4624-BB81-DD91F25D8AC2}" type="slidenum">
              <a:rPr lang="fr-FR"/>
              <a:pPr>
                <a:defRPr/>
              </a:pPr>
              <a:t>‹N°›</a:t>
            </a:fld>
            <a:endParaRPr lang="fr-FR"/>
          </a:p>
        </p:txBody>
      </p:sp>
    </p:spTree>
  </p:cSld>
  <p:clrMapOvr>
    <a:masterClrMapping/>
  </p:clrMapOvr>
  <p:transition spd="slow">
    <p:zoom/>
    <p:sndAc>
      <p:stSnd>
        <p:snd r:embed="rId1" name="camera.wav"/>
      </p:st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676400" y="457200"/>
            <a:ext cx="7010400" cy="1295400"/>
          </a:xfrm>
        </p:spPr>
        <p:txBody>
          <a:bodyPr/>
          <a:lstStyle/>
          <a:p>
            <a:r>
              <a:rPr lang="fr-FR"/>
              <a:t>Cliquez pour modifier le style du titre</a:t>
            </a:r>
          </a:p>
        </p:txBody>
      </p:sp>
      <p:sp>
        <p:nvSpPr>
          <p:cNvPr id="3" name="Espace réservé du contenu 2"/>
          <p:cNvSpPr>
            <a:spLocks noGrp="1"/>
          </p:cNvSpPr>
          <p:nvPr>
            <p:ph sz="half" idx="1"/>
          </p:nvPr>
        </p:nvSpPr>
        <p:spPr>
          <a:xfrm>
            <a:off x="1676400" y="1981200"/>
            <a:ext cx="3429000" cy="4114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5257800" y="1981200"/>
            <a:ext cx="3429000" cy="4114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9"/>
          <p:cNvSpPr>
            <a:spLocks noGrp="1"/>
          </p:cNvSpPr>
          <p:nvPr>
            <p:ph type="dt" sz="half" idx="10"/>
          </p:nvPr>
        </p:nvSpPr>
        <p:spPr/>
        <p:txBody>
          <a:bodyPr/>
          <a:lstStyle>
            <a:lvl1pPr>
              <a:defRPr/>
            </a:lvl1pPr>
          </a:lstStyle>
          <a:p>
            <a:pPr>
              <a:defRPr/>
            </a:pPr>
            <a:endParaRPr lang="fr-FR"/>
          </a:p>
        </p:txBody>
      </p:sp>
      <p:sp>
        <p:nvSpPr>
          <p:cNvPr id="6" name="Espace réservé du pied de page 21"/>
          <p:cNvSpPr>
            <a:spLocks noGrp="1"/>
          </p:cNvSpPr>
          <p:nvPr>
            <p:ph type="ftr" sz="quarter" idx="11"/>
          </p:nvPr>
        </p:nvSpPr>
        <p:spPr/>
        <p:txBody>
          <a:bodyPr/>
          <a:lstStyle>
            <a:lvl1pPr>
              <a:defRPr/>
            </a:lvl1pPr>
          </a:lstStyle>
          <a:p>
            <a:pPr>
              <a:defRPr/>
            </a:pPr>
            <a:endParaRPr lang="fr-FR"/>
          </a:p>
        </p:txBody>
      </p:sp>
      <p:sp>
        <p:nvSpPr>
          <p:cNvPr id="7" name="Espace réservé du numéro de diapositive 17"/>
          <p:cNvSpPr>
            <a:spLocks noGrp="1"/>
          </p:cNvSpPr>
          <p:nvPr>
            <p:ph type="sldNum" sz="quarter" idx="12"/>
          </p:nvPr>
        </p:nvSpPr>
        <p:spPr/>
        <p:txBody>
          <a:bodyPr/>
          <a:lstStyle>
            <a:lvl1pPr>
              <a:defRPr/>
            </a:lvl1pPr>
          </a:lstStyle>
          <a:p>
            <a:pPr>
              <a:defRPr/>
            </a:pPr>
            <a:fld id="{0135450A-E963-463E-87E9-C7651B455AFC}" type="slidenum">
              <a:rPr lang="fr-FR"/>
              <a:pPr>
                <a:defRPr/>
              </a:pPr>
              <a:t>‹N°›</a:t>
            </a:fld>
            <a:endParaRPr lang="fr-FR"/>
          </a:p>
        </p:txBody>
      </p:sp>
    </p:spTree>
  </p:cSld>
  <p:clrMapOvr>
    <a:masterClrMapping/>
  </p:clrMapOvr>
  <p:transition spd="slow">
    <p:zoom/>
    <p:sndAc>
      <p:stSnd>
        <p:snd r:embed="rId1"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9"/>
          <p:cNvSpPr>
            <a:spLocks noGrp="1"/>
          </p:cNvSpPr>
          <p:nvPr>
            <p:ph type="dt" sz="half" idx="10"/>
          </p:nvPr>
        </p:nvSpPr>
        <p:spPr/>
        <p:txBody>
          <a:bodyPr/>
          <a:lstStyle>
            <a:lvl1pPr>
              <a:defRPr/>
            </a:lvl1pPr>
          </a:lstStyle>
          <a:p>
            <a:pPr>
              <a:defRPr/>
            </a:pPr>
            <a:endParaRPr lang="fr-FR"/>
          </a:p>
        </p:txBody>
      </p:sp>
      <p:sp>
        <p:nvSpPr>
          <p:cNvPr id="5" name="Espace réservé du pied de page 21"/>
          <p:cNvSpPr>
            <a:spLocks noGrp="1"/>
          </p:cNvSpPr>
          <p:nvPr>
            <p:ph type="ftr" sz="quarter" idx="11"/>
          </p:nvPr>
        </p:nvSpPr>
        <p:spPr/>
        <p:txBody>
          <a:bodyPr/>
          <a:lstStyle>
            <a:lvl1pPr>
              <a:defRPr/>
            </a:lvl1pPr>
          </a:lstStyle>
          <a:p>
            <a:pPr>
              <a:defRPr/>
            </a:pPr>
            <a:endParaRPr lang="fr-FR"/>
          </a:p>
        </p:txBody>
      </p:sp>
      <p:sp>
        <p:nvSpPr>
          <p:cNvPr id="6" name="Espace réservé du numéro de diapositive 17"/>
          <p:cNvSpPr>
            <a:spLocks noGrp="1"/>
          </p:cNvSpPr>
          <p:nvPr>
            <p:ph type="sldNum" sz="quarter" idx="12"/>
          </p:nvPr>
        </p:nvSpPr>
        <p:spPr/>
        <p:txBody>
          <a:bodyPr/>
          <a:lstStyle>
            <a:lvl1pPr>
              <a:defRPr/>
            </a:lvl1pPr>
          </a:lstStyle>
          <a:p>
            <a:pPr>
              <a:defRPr/>
            </a:pPr>
            <a:fld id="{2FFB3368-C300-459A-BF4D-FD8066882345}" type="slidenum">
              <a:rPr lang="fr-FR"/>
              <a:pPr>
                <a:defRPr/>
              </a:pPr>
              <a:t>‹N°›</a:t>
            </a:fld>
            <a:endParaRPr lang="fr-FR"/>
          </a:p>
        </p:txBody>
      </p:sp>
    </p:spTree>
  </p:cSld>
  <p:clrMapOvr>
    <a:masterClrMapping/>
  </p:clrMapOvr>
  <p:transition spd="slow">
    <p:zoom/>
    <p:sndAc>
      <p:stSnd>
        <p:snd r:embed="rId1" name="camera.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fr-FR"/>
              <a:t>Cliquez pour modifier le style du titre</a:t>
            </a:r>
            <a:endParaRPr lang="en-US"/>
          </a:p>
        </p:txBody>
      </p:sp>
      <p:sp>
        <p:nvSpPr>
          <p:cNvPr id="3" name="Espace réservé du texte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94A75D44-A8D8-4A3D-B436-63C943712A33}" type="slidenum">
              <a:rPr lang="fr-FR"/>
              <a:pPr>
                <a:defRPr/>
              </a:pPr>
              <a:t>‹N°›</a:t>
            </a:fld>
            <a:endParaRPr lang="fr-FR"/>
          </a:p>
        </p:txBody>
      </p:sp>
    </p:spTree>
  </p:cSld>
  <p:clrMapOvr>
    <a:overrideClrMapping bg1="dk1" tx1="lt1" bg2="dk2" tx2="lt2" accent1="accent1" accent2="accent2" accent3="accent3" accent4="accent4" accent5="accent5" accent6="accent6" hlink="hlink" folHlink="folHlink"/>
  </p:clrMapOvr>
  <p:transition spd="slow">
    <p:zoom/>
    <p:sndAc>
      <p:stSnd>
        <p:snd r:embed="rId2" name="camera.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lang="fr-FR"/>
              <a:t>Cliquez pour modifier le style du titre</a:t>
            </a:r>
            <a:endParaRPr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9"/>
          <p:cNvSpPr>
            <a:spLocks noGrp="1"/>
          </p:cNvSpPr>
          <p:nvPr>
            <p:ph type="dt" sz="half" idx="10"/>
          </p:nvPr>
        </p:nvSpPr>
        <p:spPr/>
        <p:txBody>
          <a:bodyPr/>
          <a:lstStyle>
            <a:lvl1pPr>
              <a:defRPr/>
            </a:lvl1pPr>
          </a:lstStyle>
          <a:p>
            <a:pPr>
              <a:defRPr/>
            </a:pPr>
            <a:endParaRPr lang="fr-FR"/>
          </a:p>
        </p:txBody>
      </p:sp>
      <p:sp>
        <p:nvSpPr>
          <p:cNvPr id="6" name="Espace réservé du pied de page 21"/>
          <p:cNvSpPr>
            <a:spLocks noGrp="1"/>
          </p:cNvSpPr>
          <p:nvPr>
            <p:ph type="ftr" sz="quarter" idx="11"/>
          </p:nvPr>
        </p:nvSpPr>
        <p:spPr/>
        <p:txBody>
          <a:bodyPr/>
          <a:lstStyle>
            <a:lvl1pPr>
              <a:defRPr/>
            </a:lvl1pPr>
          </a:lstStyle>
          <a:p>
            <a:pPr>
              <a:defRPr/>
            </a:pPr>
            <a:endParaRPr lang="fr-FR"/>
          </a:p>
        </p:txBody>
      </p:sp>
      <p:sp>
        <p:nvSpPr>
          <p:cNvPr id="7" name="Espace réservé du numéro de diapositive 17"/>
          <p:cNvSpPr>
            <a:spLocks noGrp="1"/>
          </p:cNvSpPr>
          <p:nvPr>
            <p:ph type="sldNum" sz="quarter" idx="12"/>
          </p:nvPr>
        </p:nvSpPr>
        <p:spPr/>
        <p:txBody>
          <a:bodyPr/>
          <a:lstStyle>
            <a:lvl1pPr>
              <a:defRPr/>
            </a:lvl1pPr>
          </a:lstStyle>
          <a:p>
            <a:pPr>
              <a:defRPr/>
            </a:pPr>
            <a:fld id="{066D62F4-9E3E-4F78-8CDB-47DAFDD54385}" type="slidenum">
              <a:rPr lang="fr-FR"/>
              <a:pPr>
                <a:defRPr/>
              </a:pPr>
              <a:t>‹N°›</a:t>
            </a:fld>
            <a:endParaRPr lang="fr-FR"/>
          </a:p>
        </p:txBody>
      </p:sp>
    </p:spTree>
  </p:cSld>
  <p:clrMapOvr>
    <a:masterClrMapping/>
  </p:clrMapOvr>
  <p:transition spd="slow">
    <p:zoom/>
    <p:sndAc>
      <p:stSnd>
        <p:snd r:embed="rId1" name="camera.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fr-FR"/>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fr-FR"/>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9"/>
          <p:cNvSpPr>
            <a:spLocks noGrp="1"/>
          </p:cNvSpPr>
          <p:nvPr>
            <p:ph type="dt" sz="half" idx="10"/>
          </p:nvPr>
        </p:nvSpPr>
        <p:spPr/>
        <p:txBody>
          <a:bodyPr/>
          <a:lstStyle>
            <a:lvl1pPr>
              <a:defRPr/>
            </a:lvl1pPr>
          </a:lstStyle>
          <a:p>
            <a:pPr>
              <a:defRPr/>
            </a:pPr>
            <a:endParaRPr lang="fr-FR"/>
          </a:p>
        </p:txBody>
      </p:sp>
      <p:sp>
        <p:nvSpPr>
          <p:cNvPr id="8" name="Espace réservé du pied de page 21"/>
          <p:cNvSpPr>
            <a:spLocks noGrp="1"/>
          </p:cNvSpPr>
          <p:nvPr>
            <p:ph type="ftr" sz="quarter" idx="11"/>
          </p:nvPr>
        </p:nvSpPr>
        <p:spPr/>
        <p:txBody>
          <a:bodyPr/>
          <a:lstStyle>
            <a:lvl1pPr>
              <a:defRPr/>
            </a:lvl1pPr>
          </a:lstStyle>
          <a:p>
            <a:pPr>
              <a:defRPr/>
            </a:pPr>
            <a:endParaRPr lang="fr-FR"/>
          </a:p>
        </p:txBody>
      </p:sp>
      <p:sp>
        <p:nvSpPr>
          <p:cNvPr id="9" name="Espace réservé du numéro de diapositive 17"/>
          <p:cNvSpPr>
            <a:spLocks noGrp="1"/>
          </p:cNvSpPr>
          <p:nvPr>
            <p:ph type="sldNum" sz="quarter" idx="12"/>
          </p:nvPr>
        </p:nvSpPr>
        <p:spPr/>
        <p:txBody>
          <a:bodyPr/>
          <a:lstStyle>
            <a:lvl1pPr>
              <a:defRPr/>
            </a:lvl1pPr>
          </a:lstStyle>
          <a:p>
            <a:pPr>
              <a:defRPr/>
            </a:pPr>
            <a:fld id="{ACA0BF1F-30F5-4483-98CA-6A1B1499C16E}" type="slidenum">
              <a:rPr lang="fr-FR"/>
              <a:pPr>
                <a:defRPr/>
              </a:pPr>
              <a:t>‹N°›</a:t>
            </a:fld>
            <a:endParaRPr lang="fr-FR"/>
          </a:p>
        </p:txBody>
      </p:sp>
    </p:spTree>
  </p:cSld>
  <p:clrMapOvr>
    <a:masterClrMapping/>
  </p:clrMapOvr>
  <p:transition spd="slow">
    <p:zoom/>
    <p:sndAc>
      <p:stSnd>
        <p:snd r:embed="rId1" name="camera.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fr-FR"/>
              <a:t>Cliquez pour modifier le style du titre</a:t>
            </a:r>
            <a:endParaRPr lang="en-US"/>
          </a:p>
        </p:txBody>
      </p:sp>
      <p:sp>
        <p:nvSpPr>
          <p:cNvPr id="3" name="Espace réservé de la date 9"/>
          <p:cNvSpPr>
            <a:spLocks noGrp="1"/>
          </p:cNvSpPr>
          <p:nvPr>
            <p:ph type="dt" sz="half" idx="10"/>
          </p:nvPr>
        </p:nvSpPr>
        <p:spPr/>
        <p:txBody>
          <a:bodyPr/>
          <a:lstStyle>
            <a:lvl1pPr>
              <a:defRPr/>
            </a:lvl1pPr>
          </a:lstStyle>
          <a:p>
            <a:pPr>
              <a:defRPr/>
            </a:pPr>
            <a:endParaRPr lang="fr-FR"/>
          </a:p>
        </p:txBody>
      </p:sp>
      <p:sp>
        <p:nvSpPr>
          <p:cNvPr id="4" name="Espace réservé du pied de page 21"/>
          <p:cNvSpPr>
            <a:spLocks noGrp="1"/>
          </p:cNvSpPr>
          <p:nvPr>
            <p:ph type="ftr" sz="quarter" idx="11"/>
          </p:nvPr>
        </p:nvSpPr>
        <p:spPr/>
        <p:txBody>
          <a:bodyPr/>
          <a:lstStyle>
            <a:lvl1pPr>
              <a:defRPr/>
            </a:lvl1pPr>
          </a:lstStyle>
          <a:p>
            <a:pPr>
              <a:defRPr/>
            </a:pPr>
            <a:endParaRPr lang="fr-FR"/>
          </a:p>
        </p:txBody>
      </p:sp>
      <p:sp>
        <p:nvSpPr>
          <p:cNvPr id="5" name="Espace réservé du numéro de diapositive 17"/>
          <p:cNvSpPr>
            <a:spLocks noGrp="1"/>
          </p:cNvSpPr>
          <p:nvPr>
            <p:ph type="sldNum" sz="quarter" idx="12"/>
          </p:nvPr>
        </p:nvSpPr>
        <p:spPr/>
        <p:txBody>
          <a:bodyPr/>
          <a:lstStyle>
            <a:lvl1pPr>
              <a:defRPr/>
            </a:lvl1pPr>
          </a:lstStyle>
          <a:p>
            <a:pPr>
              <a:defRPr/>
            </a:pPr>
            <a:fld id="{EA265A61-7955-492C-A3DA-6F778233D697}" type="slidenum">
              <a:rPr lang="fr-FR"/>
              <a:pPr>
                <a:defRPr/>
              </a:pPr>
              <a:t>‹N°›</a:t>
            </a:fld>
            <a:endParaRPr lang="fr-FR"/>
          </a:p>
        </p:txBody>
      </p:sp>
    </p:spTree>
  </p:cSld>
  <p:clrMapOvr>
    <a:masterClrMapping/>
  </p:clrMapOvr>
  <p:transition spd="slow">
    <p:zoom/>
    <p:sndAc>
      <p:stSnd>
        <p:snd r:embed="rId1" name="camera.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9"/>
          <p:cNvSpPr>
            <a:spLocks noGrp="1"/>
          </p:cNvSpPr>
          <p:nvPr>
            <p:ph type="dt" sz="half" idx="10"/>
          </p:nvPr>
        </p:nvSpPr>
        <p:spPr/>
        <p:txBody>
          <a:bodyPr/>
          <a:lstStyle>
            <a:lvl1pPr>
              <a:defRPr/>
            </a:lvl1pPr>
          </a:lstStyle>
          <a:p>
            <a:pPr>
              <a:defRPr/>
            </a:pPr>
            <a:endParaRPr lang="fr-FR"/>
          </a:p>
        </p:txBody>
      </p:sp>
      <p:sp>
        <p:nvSpPr>
          <p:cNvPr id="3" name="Espace réservé du pied de page 21"/>
          <p:cNvSpPr>
            <a:spLocks noGrp="1"/>
          </p:cNvSpPr>
          <p:nvPr>
            <p:ph type="ftr" sz="quarter" idx="11"/>
          </p:nvPr>
        </p:nvSpPr>
        <p:spPr/>
        <p:txBody>
          <a:bodyPr/>
          <a:lstStyle>
            <a:lvl1pPr>
              <a:defRPr/>
            </a:lvl1pPr>
          </a:lstStyle>
          <a:p>
            <a:pPr>
              <a:defRPr/>
            </a:pPr>
            <a:endParaRPr lang="fr-FR"/>
          </a:p>
        </p:txBody>
      </p:sp>
      <p:sp>
        <p:nvSpPr>
          <p:cNvPr id="4" name="Espace réservé du numéro de diapositive 17"/>
          <p:cNvSpPr>
            <a:spLocks noGrp="1"/>
          </p:cNvSpPr>
          <p:nvPr>
            <p:ph type="sldNum" sz="quarter" idx="12"/>
          </p:nvPr>
        </p:nvSpPr>
        <p:spPr/>
        <p:txBody>
          <a:bodyPr/>
          <a:lstStyle>
            <a:lvl1pPr>
              <a:defRPr/>
            </a:lvl1pPr>
          </a:lstStyle>
          <a:p>
            <a:pPr>
              <a:defRPr/>
            </a:pPr>
            <a:fld id="{A83A3709-DBD0-4994-A97C-B7AF06A065EF}" type="slidenum">
              <a:rPr lang="fr-FR"/>
              <a:pPr>
                <a:defRPr/>
              </a:pPr>
              <a:t>‹N°›</a:t>
            </a:fld>
            <a:endParaRPr lang="fr-FR"/>
          </a:p>
        </p:txBody>
      </p:sp>
    </p:spTree>
  </p:cSld>
  <p:clrMapOvr>
    <a:masterClrMapping/>
  </p:clrMapOvr>
  <p:transition spd="slow">
    <p:zoom/>
    <p:sndAc>
      <p:stSnd>
        <p:snd r:embed="rId1" name="camera.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fr-FR"/>
              <a:t>Cliquez pour modifier le style du titre</a:t>
            </a:r>
            <a:endParaRPr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fr-FR"/>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9"/>
          <p:cNvSpPr>
            <a:spLocks noGrp="1"/>
          </p:cNvSpPr>
          <p:nvPr>
            <p:ph type="dt" sz="half" idx="10"/>
          </p:nvPr>
        </p:nvSpPr>
        <p:spPr/>
        <p:txBody>
          <a:bodyPr/>
          <a:lstStyle>
            <a:lvl1pPr>
              <a:defRPr/>
            </a:lvl1pPr>
          </a:lstStyle>
          <a:p>
            <a:pPr>
              <a:defRPr/>
            </a:pPr>
            <a:endParaRPr lang="fr-FR"/>
          </a:p>
        </p:txBody>
      </p:sp>
      <p:sp>
        <p:nvSpPr>
          <p:cNvPr id="6" name="Espace réservé du pied de page 21"/>
          <p:cNvSpPr>
            <a:spLocks noGrp="1"/>
          </p:cNvSpPr>
          <p:nvPr>
            <p:ph type="ftr" sz="quarter" idx="11"/>
          </p:nvPr>
        </p:nvSpPr>
        <p:spPr/>
        <p:txBody>
          <a:bodyPr/>
          <a:lstStyle>
            <a:lvl1pPr>
              <a:defRPr/>
            </a:lvl1pPr>
          </a:lstStyle>
          <a:p>
            <a:pPr>
              <a:defRPr/>
            </a:pPr>
            <a:endParaRPr lang="fr-FR"/>
          </a:p>
        </p:txBody>
      </p:sp>
      <p:sp>
        <p:nvSpPr>
          <p:cNvPr id="7" name="Espace réservé du numéro de diapositive 17"/>
          <p:cNvSpPr>
            <a:spLocks noGrp="1"/>
          </p:cNvSpPr>
          <p:nvPr>
            <p:ph type="sldNum" sz="quarter" idx="12"/>
          </p:nvPr>
        </p:nvSpPr>
        <p:spPr/>
        <p:txBody>
          <a:bodyPr/>
          <a:lstStyle>
            <a:lvl1pPr>
              <a:defRPr/>
            </a:lvl1pPr>
          </a:lstStyle>
          <a:p>
            <a:pPr>
              <a:defRPr/>
            </a:pPr>
            <a:fld id="{A07A6024-16A3-4323-8FA0-C7568FD4A06D}" type="slidenum">
              <a:rPr lang="fr-FR"/>
              <a:pPr>
                <a:defRPr/>
              </a:pPr>
              <a:t>‹N°›</a:t>
            </a:fld>
            <a:endParaRPr lang="fr-FR"/>
          </a:p>
        </p:txBody>
      </p:sp>
    </p:spTree>
  </p:cSld>
  <p:clrMapOvr>
    <a:masterClrMapping/>
  </p:clrMapOvr>
  <p:transition spd="slow">
    <p:zoom/>
    <p:sndAc>
      <p:stSnd>
        <p:snd r:embed="rId1" name="camera.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5" name="Rogner et arrondir un rectangle à un seul coin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riangle rect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orme libre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orme libre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r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fr-FR"/>
              <a:t>Cliquez pour modifier le style du titre</a:t>
            </a:r>
            <a:endParaRPr lang="en-US"/>
          </a:p>
        </p:txBody>
      </p:sp>
      <p:sp>
        <p:nvSpPr>
          <p:cNvPr id="4" name="Espace réservé du texte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fr-FR"/>
              <a:t>Cliquez pour modifier les styles du texte du masque</a:t>
            </a: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fr-FR" noProof="0"/>
              <a:t>Cliquez sur l'icône pour ajouter une image</a:t>
            </a:r>
            <a:endParaRPr lang="en-US" noProof="0" dirty="0"/>
          </a:p>
        </p:txBody>
      </p:sp>
      <p:sp>
        <p:nvSpPr>
          <p:cNvPr id="9" name="Espace réservé de la date 4"/>
          <p:cNvSpPr>
            <a:spLocks noGrp="1"/>
          </p:cNvSpPr>
          <p:nvPr>
            <p:ph type="dt" sz="half" idx="10"/>
          </p:nvPr>
        </p:nvSpPr>
        <p:spPr/>
        <p:txBody>
          <a:bodyPr/>
          <a:lstStyle>
            <a:lvl1pPr>
              <a:defRPr/>
            </a:lvl1pPr>
          </a:lstStyle>
          <a:p>
            <a:pPr>
              <a:defRPr/>
            </a:pPr>
            <a:endParaRPr lang="fr-FR"/>
          </a:p>
        </p:txBody>
      </p:sp>
      <p:sp>
        <p:nvSpPr>
          <p:cNvPr id="10" name="Espace réservé du pied de page 5"/>
          <p:cNvSpPr>
            <a:spLocks noGrp="1"/>
          </p:cNvSpPr>
          <p:nvPr>
            <p:ph type="ftr" sz="quarter" idx="11"/>
          </p:nvPr>
        </p:nvSpPr>
        <p:spPr/>
        <p:txBody>
          <a:bodyPr/>
          <a:lstStyle>
            <a:lvl1pPr>
              <a:defRPr/>
            </a:lvl1pPr>
          </a:lstStyle>
          <a:p>
            <a:pPr>
              <a:defRPr/>
            </a:pPr>
            <a:endParaRPr lang="fr-FR"/>
          </a:p>
        </p:txBody>
      </p:sp>
      <p:sp>
        <p:nvSpPr>
          <p:cNvPr id="11" name="Espace réservé du numéro de diapositive 6"/>
          <p:cNvSpPr>
            <a:spLocks noGrp="1"/>
          </p:cNvSpPr>
          <p:nvPr>
            <p:ph type="sldNum" sz="quarter" idx="12"/>
          </p:nvPr>
        </p:nvSpPr>
        <p:spPr>
          <a:xfrm>
            <a:off x="8077200" y="6356350"/>
            <a:ext cx="609600" cy="365125"/>
          </a:xfrm>
        </p:spPr>
        <p:txBody>
          <a:bodyPr/>
          <a:lstStyle>
            <a:lvl1pPr>
              <a:defRPr/>
            </a:lvl1pPr>
          </a:lstStyle>
          <a:p>
            <a:pPr>
              <a:defRPr/>
            </a:pPr>
            <a:fld id="{85A44B14-201A-461B-8878-E188E1613027}" type="slidenum">
              <a:rPr lang="fr-FR"/>
              <a:pPr>
                <a:defRPr/>
              </a:pPr>
              <a:t>‹N°›</a:t>
            </a:fld>
            <a:endParaRPr lang="fr-FR"/>
          </a:p>
        </p:txBody>
      </p:sp>
    </p:spTree>
  </p:cSld>
  <p:clrMapOvr>
    <a:masterClrMapping/>
  </p:clrMapOvr>
  <p:transition spd="slow">
    <p:zoom/>
    <p:sndAc>
      <p:stSnd>
        <p:snd r:embed="rId1" name="camera.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audio" Target="../media/audio1.wav"/><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orme libre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9" name="Espace réservé du titre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fr-FR"/>
              <a:t>Cliquez pour modifier le style du titre</a:t>
            </a:r>
            <a:endParaRPr lang="en-US"/>
          </a:p>
        </p:txBody>
      </p:sp>
      <p:sp>
        <p:nvSpPr>
          <p:cNvPr id="30" name="Espace réservé du texte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F8948549-FD88-4FC0-A858-E52200990AAD}" type="slidenum">
              <a:rPr lang="fr-FR"/>
              <a:pPr>
                <a:defRPr/>
              </a:pPr>
              <a:t>‹N°›</a:t>
            </a:fld>
            <a:endParaRPr lang="fr-FR"/>
          </a:p>
        </p:txBody>
      </p:sp>
      <p:grpSp>
        <p:nvGrpSpPr>
          <p:cNvPr id="1033" name="Groupe 1"/>
          <p:cNvGrpSpPr>
            <a:grpSpLocks/>
          </p:cNvGrpSpPr>
          <p:nvPr/>
        </p:nvGrpSpPr>
        <p:grpSpPr bwMode="auto">
          <a:xfrm>
            <a:off x="-19050" y="203200"/>
            <a:ext cx="9180513" cy="647700"/>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067" r:id="rId1"/>
    <p:sldLayoutId id="2147484055" r:id="rId2"/>
    <p:sldLayoutId id="2147484068" r:id="rId3"/>
    <p:sldLayoutId id="2147484056" r:id="rId4"/>
    <p:sldLayoutId id="2147484057" r:id="rId5"/>
    <p:sldLayoutId id="2147484058" r:id="rId6"/>
    <p:sldLayoutId id="2147484059" r:id="rId7"/>
    <p:sldLayoutId id="2147484060" r:id="rId8"/>
    <p:sldLayoutId id="2147484069" r:id="rId9"/>
    <p:sldLayoutId id="2147484061" r:id="rId10"/>
    <p:sldLayoutId id="2147484062" r:id="rId11"/>
    <p:sldLayoutId id="2147484063" r:id="rId12"/>
    <p:sldLayoutId id="2147484064" r:id="rId13"/>
    <p:sldLayoutId id="2147484065" r:id="rId14"/>
    <p:sldLayoutId id="2147484066" r:id="rId15"/>
  </p:sldLayoutIdLst>
  <p:transition spd="slow">
    <p:zoom/>
    <p:sndAc>
      <p:stSnd>
        <p:snd r:embed="rId17"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0">
                                            <p:txEl>
                                              <p:pRg st="0" end="0"/>
                                            </p:txEl>
                                          </p:spTgt>
                                        </p:tgtEl>
                                        <p:attrNameLst>
                                          <p:attrName>style.visibility</p:attrName>
                                        </p:attrNameLst>
                                      </p:cBhvr>
                                      <p:to>
                                        <p:strVal val="visible"/>
                                      </p:to>
                                    </p:set>
                                    <p:anim calcmode="lin" valueType="num">
                                      <p:cBhvr>
                                        <p:cTn id="14" dur="1000" fill="hold"/>
                                        <p:tgtEl>
                                          <p:spTgt spid="30">
                                            <p:txEl>
                                              <p:pRg st="0" end="0"/>
                                            </p:txEl>
                                          </p:spTgt>
                                        </p:tgtEl>
                                        <p:attrNameLst>
                                          <p:attrName>ppt_w</p:attrName>
                                        </p:attrNameLst>
                                      </p:cBhvr>
                                      <p:tavLst>
                                        <p:tav tm="0">
                                          <p:val>
                                            <p:strVal val="#ppt_w+.3"/>
                                          </p:val>
                                        </p:tav>
                                        <p:tav tm="100000">
                                          <p:val>
                                            <p:strVal val="#ppt_w"/>
                                          </p:val>
                                        </p:tav>
                                      </p:tavLst>
                                    </p:anim>
                                    <p:anim calcmode="lin" valueType="num">
                                      <p:cBhvr>
                                        <p:cTn id="15" dur="1000" fill="hold"/>
                                        <p:tgtEl>
                                          <p:spTgt spid="30">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30">
                                            <p:txEl>
                                              <p:pRg st="0" end="0"/>
                                            </p:txEl>
                                          </p:spTgt>
                                        </p:tgtEl>
                                      </p:cBhvr>
                                    </p:animEffect>
                                  </p:childTnLst>
                                </p:cTn>
                              </p:par>
                              <p:par>
                                <p:cTn id="17" presetID="50" presetClass="entr" presetSubtype="0" decel="100000" fill="hold" grpId="0" nodeType="withEffect">
                                  <p:stCondLst>
                                    <p:cond delay="0"/>
                                  </p:stCondLst>
                                  <p:childTnLst>
                                    <p:set>
                                      <p:cBhvr>
                                        <p:cTn id="18" dur="1" fill="hold">
                                          <p:stCondLst>
                                            <p:cond delay="0"/>
                                          </p:stCondLst>
                                        </p:cTn>
                                        <p:tgtEl>
                                          <p:spTgt spid="30">
                                            <p:txEl>
                                              <p:pRg st="1" end="1"/>
                                            </p:txEl>
                                          </p:spTgt>
                                        </p:tgtEl>
                                        <p:attrNameLst>
                                          <p:attrName>style.visibility</p:attrName>
                                        </p:attrNameLst>
                                      </p:cBhvr>
                                      <p:to>
                                        <p:strVal val="visible"/>
                                      </p:to>
                                    </p:set>
                                    <p:anim calcmode="lin" valueType="num">
                                      <p:cBhvr>
                                        <p:cTn id="19" dur="1000" fill="hold"/>
                                        <p:tgtEl>
                                          <p:spTgt spid="30">
                                            <p:txEl>
                                              <p:pRg st="1" end="1"/>
                                            </p:txEl>
                                          </p:spTgt>
                                        </p:tgtEl>
                                        <p:attrNameLst>
                                          <p:attrName>ppt_w</p:attrName>
                                        </p:attrNameLst>
                                      </p:cBhvr>
                                      <p:tavLst>
                                        <p:tav tm="0">
                                          <p:val>
                                            <p:strVal val="#ppt_w+.3"/>
                                          </p:val>
                                        </p:tav>
                                        <p:tav tm="100000">
                                          <p:val>
                                            <p:strVal val="#ppt_w"/>
                                          </p:val>
                                        </p:tav>
                                      </p:tavLst>
                                    </p:anim>
                                    <p:anim calcmode="lin" valueType="num">
                                      <p:cBhvr>
                                        <p:cTn id="20" dur="1000" fill="hold"/>
                                        <p:tgtEl>
                                          <p:spTgt spid="30">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30">
                                            <p:txEl>
                                              <p:pRg st="1" end="1"/>
                                            </p:txEl>
                                          </p:spTgt>
                                        </p:tgtEl>
                                      </p:cBhvr>
                                    </p:animEffect>
                                  </p:childTnLst>
                                </p:cTn>
                              </p:par>
                              <p:par>
                                <p:cTn id="22" presetID="50" presetClass="entr" presetSubtype="0" decel="100000" fill="hold" grpId="0" nodeType="withEffect">
                                  <p:stCondLst>
                                    <p:cond delay="0"/>
                                  </p:stCondLst>
                                  <p:childTnLst>
                                    <p:set>
                                      <p:cBhvr>
                                        <p:cTn id="23" dur="1" fill="hold">
                                          <p:stCondLst>
                                            <p:cond delay="0"/>
                                          </p:stCondLst>
                                        </p:cTn>
                                        <p:tgtEl>
                                          <p:spTgt spid="30">
                                            <p:txEl>
                                              <p:pRg st="2" end="2"/>
                                            </p:txEl>
                                          </p:spTgt>
                                        </p:tgtEl>
                                        <p:attrNameLst>
                                          <p:attrName>style.visibility</p:attrName>
                                        </p:attrNameLst>
                                      </p:cBhvr>
                                      <p:to>
                                        <p:strVal val="visible"/>
                                      </p:to>
                                    </p:set>
                                    <p:anim calcmode="lin" valueType="num">
                                      <p:cBhvr>
                                        <p:cTn id="24" dur="1000" fill="hold"/>
                                        <p:tgtEl>
                                          <p:spTgt spid="30">
                                            <p:txEl>
                                              <p:pRg st="2" end="2"/>
                                            </p:txEl>
                                          </p:spTgt>
                                        </p:tgtEl>
                                        <p:attrNameLst>
                                          <p:attrName>ppt_w</p:attrName>
                                        </p:attrNameLst>
                                      </p:cBhvr>
                                      <p:tavLst>
                                        <p:tav tm="0">
                                          <p:val>
                                            <p:strVal val="#ppt_w+.3"/>
                                          </p:val>
                                        </p:tav>
                                        <p:tav tm="100000">
                                          <p:val>
                                            <p:strVal val="#ppt_w"/>
                                          </p:val>
                                        </p:tav>
                                      </p:tavLst>
                                    </p:anim>
                                    <p:anim calcmode="lin" valueType="num">
                                      <p:cBhvr>
                                        <p:cTn id="25" dur="1000" fill="hold"/>
                                        <p:tgtEl>
                                          <p:spTgt spid="30">
                                            <p:txEl>
                                              <p:pRg st="2" end="2"/>
                                            </p:txEl>
                                          </p:spTgt>
                                        </p:tgtEl>
                                        <p:attrNameLst>
                                          <p:attrName>ppt_h</p:attrName>
                                        </p:attrNameLst>
                                      </p:cBhvr>
                                      <p:tavLst>
                                        <p:tav tm="0">
                                          <p:val>
                                            <p:strVal val="#ppt_h"/>
                                          </p:val>
                                        </p:tav>
                                        <p:tav tm="100000">
                                          <p:val>
                                            <p:strVal val="#ppt_h"/>
                                          </p:val>
                                        </p:tav>
                                      </p:tavLst>
                                    </p:anim>
                                    <p:animEffect transition="in" filter="fade">
                                      <p:cBhvr>
                                        <p:cTn id="26" dur="1000"/>
                                        <p:tgtEl>
                                          <p:spTgt spid="30">
                                            <p:txEl>
                                              <p:pRg st="2" end="2"/>
                                            </p:txEl>
                                          </p:spTgt>
                                        </p:tgtEl>
                                      </p:cBhvr>
                                    </p:animEffect>
                                  </p:childTnLst>
                                </p:cTn>
                              </p:par>
                              <p:par>
                                <p:cTn id="27" presetID="50" presetClass="entr" presetSubtype="0" decel="100000" fill="hold" grpId="0" nodeType="withEffect">
                                  <p:stCondLst>
                                    <p:cond delay="0"/>
                                  </p:stCondLst>
                                  <p:childTnLst>
                                    <p:set>
                                      <p:cBhvr>
                                        <p:cTn id="28" dur="1" fill="hold">
                                          <p:stCondLst>
                                            <p:cond delay="0"/>
                                          </p:stCondLst>
                                        </p:cTn>
                                        <p:tgtEl>
                                          <p:spTgt spid="30">
                                            <p:txEl>
                                              <p:pRg st="3" end="3"/>
                                            </p:txEl>
                                          </p:spTgt>
                                        </p:tgtEl>
                                        <p:attrNameLst>
                                          <p:attrName>style.visibility</p:attrName>
                                        </p:attrNameLst>
                                      </p:cBhvr>
                                      <p:to>
                                        <p:strVal val="visible"/>
                                      </p:to>
                                    </p:set>
                                    <p:anim calcmode="lin" valueType="num">
                                      <p:cBhvr>
                                        <p:cTn id="29" dur="1000" fill="hold"/>
                                        <p:tgtEl>
                                          <p:spTgt spid="30">
                                            <p:txEl>
                                              <p:pRg st="3" end="3"/>
                                            </p:txEl>
                                          </p:spTgt>
                                        </p:tgtEl>
                                        <p:attrNameLst>
                                          <p:attrName>ppt_w</p:attrName>
                                        </p:attrNameLst>
                                      </p:cBhvr>
                                      <p:tavLst>
                                        <p:tav tm="0">
                                          <p:val>
                                            <p:strVal val="#ppt_w+.3"/>
                                          </p:val>
                                        </p:tav>
                                        <p:tav tm="100000">
                                          <p:val>
                                            <p:strVal val="#ppt_w"/>
                                          </p:val>
                                        </p:tav>
                                      </p:tavLst>
                                    </p:anim>
                                    <p:anim calcmode="lin" valueType="num">
                                      <p:cBhvr>
                                        <p:cTn id="30" dur="1000" fill="hold"/>
                                        <p:tgtEl>
                                          <p:spTgt spid="30">
                                            <p:txEl>
                                              <p:pRg st="3" end="3"/>
                                            </p:txEl>
                                          </p:spTgt>
                                        </p:tgtEl>
                                        <p:attrNameLst>
                                          <p:attrName>ppt_h</p:attrName>
                                        </p:attrNameLst>
                                      </p:cBhvr>
                                      <p:tavLst>
                                        <p:tav tm="0">
                                          <p:val>
                                            <p:strVal val="#ppt_h"/>
                                          </p:val>
                                        </p:tav>
                                        <p:tav tm="100000">
                                          <p:val>
                                            <p:strVal val="#ppt_h"/>
                                          </p:val>
                                        </p:tav>
                                      </p:tavLst>
                                    </p:anim>
                                    <p:animEffect transition="in" filter="fade">
                                      <p:cBhvr>
                                        <p:cTn id="31" dur="1000"/>
                                        <p:tgtEl>
                                          <p:spTgt spid="30">
                                            <p:txEl>
                                              <p:pRg st="3" end="3"/>
                                            </p:txEl>
                                          </p:spTgt>
                                        </p:tgtEl>
                                      </p:cBhvr>
                                    </p:animEffect>
                                  </p:childTnLst>
                                </p:cTn>
                              </p:par>
                              <p:par>
                                <p:cTn id="32" presetID="50" presetClass="entr" presetSubtype="0" decel="100000" fill="hold" grpId="0" nodeType="withEffect">
                                  <p:stCondLst>
                                    <p:cond delay="0"/>
                                  </p:stCondLst>
                                  <p:childTnLst>
                                    <p:set>
                                      <p:cBhvr>
                                        <p:cTn id="33" dur="1" fill="hold">
                                          <p:stCondLst>
                                            <p:cond delay="0"/>
                                          </p:stCondLst>
                                        </p:cTn>
                                        <p:tgtEl>
                                          <p:spTgt spid="30">
                                            <p:txEl>
                                              <p:pRg st="4" end="4"/>
                                            </p:txEl>
                                          </p:spTgt>
                                        </p:tgtEl>
                                        <p:attrNameLst>
                                          <p:attrName>style.visibility</p:attrName>
                                        </p:attrNameLst>
                                      </p:cBhvr>
                                      <p:to>
                                        <p:strVal val="visible"/>
                                      </p:to>
                                    </p:set>
                                    <p:anim calcmode="lin" valueType="num">
                                      <p:cBhvr>
                                        <p:cTn id="34" dur="1000" fill="hold"/>
                                        <p:tgtEl>
                                          <p:spTgt spid="30">
                                            <p:txEl>
                                              <p:pRg st="4" end="4"/>
                                            </p:txEl>
                                          </p:spTgt>
                                        </p:tgtEl>
                                        <p:attrNameLst>
                                          <p:attrName>ppt_w</p:attrName>
                                        </p:attrNameLst>
                                      </p:cBhvr>
                                      <p:tavLst>
                                        <p:tav tm="0">
                                          <p:val>
                                            <p:strVal val="#ppt_w+.3"/>
                                          </p:val>
                                        </p:tav>
                                        <p:tav tm="100000">
                                          <p:val>
                                            <p:strVal val="#ppt_w"/>
                                          </p:val>
                                        </p:tav>
                                      </p:tavLst>
                                    </p:anim>
                                    <p:anim calcmode="lin" valueType="num">
                                      <p:cBhvr>
                                        <p:cTn id="35" dur="1000" fill="hold"/>
                                        <p:tgtEl>
                                          <p:spTgt spid="30">
                                            <p:txEl>
                                              <p:pRg st="4" end="4"/>
                                            </p:txEl>
                                          </p:spTgt>
                                        </p:tgtEl>
                                        <p:attrNameLst>
                                          <p:attrName>ppt_h</p:attrName>
                                        </p:attrNameLst>
                                      </p:cBhvr>
                                      <p:tavLst>
                                        <p:tav tm="0">
                                          <p:val>
                                            <p:strVal val="#ppt_h"/>
                                          </p:val>
                                        </p:tav>
                                        <p:tav tm="100000">
                                          <p:val>
                                            <p:strVal val="#ppt_h"/>
                                          </p:val>
                                        </p:tav>
                                      </p:tavLst>
                                    </p:anim>
                                    <p:animEffect transition="in" filter="fade">
                                      <p:cBhvr>
                                        <p:cTn id="36" dur="10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0" grpId="0" build="p"/>
    </p:bldLst>
  </p:timing>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63" y="3143250"/>
            <a:ext cx="8229600" cy="1143000"/>
          </a:xfrm>
        </p:spPr>
        <p:txBody>
          <a:bodyPr>
            <a:normAutofit fontScale="90000"/>
          </a:bodyPr>
          <a:lstStyle/>
          <a:p>
            <a:pPr algn="ctr" fontAlgn="auto">
              <a:spcAft>
                <a:spcPts val="0"/>
              </a:spcAft>
              <a:defRPr/>
            </a:pPr>
            <a:r>
              <a:rPr lang="fr-FR" sz="8000" dirty="0">
                <a:latin typeface="Monotype Corsiva" pitchFamily="66" charset="0"/>
              </a:rPr>
              <a:t>CYCLE DE VIE</a:t>
            </a:r>
          </a:p>
        </p:txBody>
      </p:sp>
    </p:spTree>
  </p:cSld>
  <p:clrMapOvr>
    <a:masterClrMapping/>
  </p:clrMapOvr>
  <p:transition spd="slow">
    <p:dissolve/>
    <p:sndAc>
      <p:stSnd>
        <p:snd r:embed="rId2" name="camera.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14313" y="714375"/>
            <a:ext cx="8686800" cy="1143000"/>
          </a:xfrm>
        </p:spPr>
        <p:txBody>
          <a:bodyPr/>
          <a:lstStyle/>
          <a:p>
            <a:r>
              <a:rPr lang="fr-FR" sz="2800">
                <a:latin typeface="Times New Roman" pitchFamily="18" charset="0"/>
                <a:cs typeface="Times New Roman" pitchFamily="18" charset="0"/>
              </a:rPr>
              <a:t>LES VARIENTES DU CYCLE CHRONOLOGIQUE DE DEVELOPPEMNT INFORMATIQUE.</a:t>
            </a:r>
          </a:p>
        </p:txBody>
      </p:sp>
      <p:sp>
        <p:nvSpPr>
          <p:cNvPr id="24579" name="Rectangle 3"/>
          <p:cNvSpPr>
            <a:spLocks noGrp="1" noChangeArrowheads="1"/>
          </p:cNvSpPr>
          <p:nvPr>
            <p:ph idx="1"/>
          </p:nvPr>
        </p:nvSpPr>
        <p:spPr>
          <a:xfrm>
            <a:off x="428625" y="2000250"/>
            <a:ext cx="8229600" cy="4603750"/>
          </a:xfrm>
        </p:spPr>
        <p:txBody>
          <a:bodyPr/>
          <a:lstStyle/>
          <a:p>
            <a:pPr algn="ctr">
              <a:buFont typeface="Wingdings" pitchFamily="2" charset="2"/>
              <a:buNone/>
            </a:pPr>
            <a:r>
              <a:rPr lang="fr-FR" sz="2400" b="1">
                <a:latin typeface="Comic Sans MS" pitchFamily="66" charset="0"/>
              </a:rPr>
              <a:t>Variantes du modèle cascade</a:t>
            </a:r>
          </a:p>
          <a:p>
            <a:pPr algn="ctr">
              <a:buFont typeface="Wingdings" pitchFamily="2" charset="2"/>
              <a:buNone/>
            </a:pPr>
            <a:endParaRPr lang="fr-FR" sz="2400" b="1">
              <a:latin typeface="Comic Sans MS" pitchFamily="66" charset="0"/>
            </a:endParaRPr>
          </a:p>
          <a:p>
            <a:r>
              <a:rPr lang="fr-FR">
                <a:latin typeface="Comic Sans MS" pitchFamily="66" charset="0"/>
              </a:rPr>
              <a:t> </a:t>
            </a:r>
            <a:r>
              <a:rPr lang="fr-FR" b="1">
                <a:latin typeface="Comic Sans MS" pitchFamily="66" charset="0"/>
              </a:rPr>
              <a:t>Modèle en V :</a:t>
            </a:r>
          </a:p>
          <a:p>
            <a:pPr>
              <a:buFont typeface="Wingdings 2" pitchFamily="18" charset="2"/>
              <a:buNone/>
            </a:pPr>
            <a:endParaRPr lang="fr-FR">
              <a:latin typeface="Comic Sans MS" pitchFamily="66" charset="0"/>
            </a:endParaRPr>
          </a:p>
          <a:p>
            <a:r>
              <a:rPr lang="fr-FR">
                <a:latin typeface="Comic Sans MS" pitchFamily="66" charset="0"/>
              </a:rPr>
              <a:t>Le principe de ce modèle est qu'avec toute décomposition doit être décrite la recomposition, et que toute description d'un composant est accompagnée de tests qui permettront de s'assurer qu'il correspond à sa description. </a:t>
            </a:r>
          </a:p>
        </p:txBody>
      </p:sp>
    </p:spTree>
  </p:cSld>
  <p:clrMapOvr>
    <a:overrideClrMapping bg1="lt1" tx1="dk1" bg2="lt2" tx2="dk2" accent1="accent1" accent2="accent2" accent3="accent3" accent4="accent4" accent5="accent5" accent6="accent6" hlink="hlink" folHlink="folHlink"/>
  </p:clrMapOvr>
  <p:transition spd="slow">
    <p:zoom/>
    <p:sndAc>
      <p:stSnd>
        <p:snd r:embed="rId3" name="camera.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500063" y="285750"/>
            <a:ext cx="8324850" cy="1244600"/>
          </a:xfrm>
        </p:spPr>
        <p:txBody>
          <a:bodyPr/>
          <a:lstStyle/>
          <a:p>
            <a:r>
              <a:rPr lang="fr-FR" sz="2800">
                <a:latin typeface="Times New Roman" pitchFamily="18" charset="0"/>
                <a:cs typeface="Times New Roman" pitchFamily="18" charset="0"/>
              </a:rPr>
              <a:t>LES VARIENTES DU CYCLE CHRONOLOGIQUE DE DEVELOPPEMNT INFORMATIQUE.</a:t>
            </a:r>
          </a:p>
        </p:txBody>
      </p:sp>
      <p:pic>
        <p:nvPicPr>
          <p:cNvPr id="25603" name="Picture 6" descr="Sans titre333"/>
          <p:cNvPicPr>
            <a:picLocks noGrp="1" noChangeAspect="1" noChangeArrowheads="1"/>
          </p:cNvPicPr>
          <p:nvPr>
            <p:ph idx="1"/>
          </p:nvPr>
        </p:nvPicPr>
        <p:blipFill>
          <a:blip r:embed="rId4" cstate="print"/>
          <a:srcRect/>
          <a:stretch>
            <a:fillRect/>
          </a:stretch>
        </p:blipFill>
        <p:spPr>
          <a:xfrm>
            <a:off x="2238375" y="2649538"/>
            <a:ext cx="4667250" cy="2962275"/>
          </a:xfrm>
          <a:noFill/>
        </p:spPr>
      </p:pic>
      <p:sp>
        <p:nvSpPr>
          <p:cNvPr id="25604" name="Text Box 7"/>
          <p:cNvSpPr txBox="1">
            <a:spLocks noChangeArrowheads="1"/>
          </p:cNvSpPr>
          <p:nvPr/>
        </p:nvSpPr>
        <p:spPr bwMode="auto">
          <a:xfrm>
            <a:off x="785813" y="1428750"/>
            <a:ext cx="8135937" cy="366713"/>
          </a:xfrm>
          <a:prstGeom prst="rect">
            <a:avLst/>
          </a:prstGeom>
          <a:noFill/>
          <a:ln w="9525">
            <a:noFill/>
            <a:miter lim="800000"/>
            <a:headEnd/>
            <a:tailEnd/>
          </a:ln>
        </p:spPr>
        <p:txBody>
          <a:bodyPr>
            <a:spAutoFit/>
          </a:bodyPr>
          <a:lstStyle/>
          <a:p>
            <a:pPr>
              <a:spcBef>
                <a:spcPct val="50000"/>
              </a:spcBef>
            </a:pPr>
            <a:r>
              <a:rPr lang="fr-FR" sz="1800" b="1">
                <a:latin typeface="Comic Sans MS" pitchFamily="66" charset="0"/>
              </a:rPr>
              <a:t>Modèle en V :</a:t>
            </a:r>
          </a:p>
        </p:txBody>
      </p:sp>
    </p:spTree>
  </p:cSld>
  <p:clrMapOvr>
    <a:overrideClrMapping bg1="lt1" tx1="dk1" bg2="lt2" tx2="dk2" accent1="accent1" accent2="accent2" accent3="accent3" accent4="accent4" accent5="accent5" accent6="accent6" hlink="hlink" folHlink="folHlink"/>
  </p:clrMapOvr>
  <p:transition spd="slow">
    <p:zoom/>
    <p:sndAc>
      <p:stSnd>
        <p:snd r:embed="rId3" name="camera.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642938"/>
            <a:ext cx="8686800" cy="963612"/>
          </a:xfrm>
        </p:spPr>
        <p:txBody>
          <a:bodyPr/>
          <a:lstStyle/>
          <a:p>
            <a:r>
              <a:rPr lang="fr-FR" sz="2800">
                <a:latin typeface="Times New Roman" pitchFamily="18" charset="0"/>
                <a:cs typeface="Times New Roman" pitchFamily="18" charset="0"/>
              </a:rPr>
              <a:t>LES VARIENTES DU CYCLE CHRONOLOGIQUE DE DEVELOPPEMNT INFORMATIQUE.</a:t>
            </a:r>
          </a:p>
        </p:txBody>
      </p:sp>
      <p:sp>
        <p:nvSpPr>
          <p:cNvPr id="26627" name="Rectangle 3"/>
          <p:cNvSpPr>
            <a:spLocks noGrp="1" noChangeArrowheads="1"/>
          </p:cNvSpPr>
          <p:nvPr>
            <p:ph type="body" sz="half" idx="1"/>
          </p:nvPr>
        </p:nvSpPr>
        <p:spPr>
          <a:xfrm>
            <a:off x="428625" y="1643063"/>
            <a:ext cx="8042275" cy="571500"/>
          </a:xfrm>
        </p:spPr>
        <p:txBody>
          <a:bodyPr>
            <a:normAutofit lnSpcReduction="10000"/>
          </a:bodyPr>
          <a:lstStyle/>
          <a:p>
            <a:pPr marL="274320" indent="-274320" algn="ctr" fontAlgn="auto">
              <a:lnSpc>
                <a:spcPct val="80000"/>
              </a:lnSpc>
              <a:spcAft>
                <a:spcPts val="0"/>
              </a:spcAft>
              <a:buClr>
                <a:schemeClr val="accent3"/>
              </a:buClr>
              <a:buFont typeface="Wingdings 2"/>
              <a:buChar char=""/>
              <a:defRPr/>
            </a:pPr>
            <a:r>
              <a:rPr lang="fr-FR" sz="1400" b="1" dirty="0" err="1">
                <a:latin typeface="Comic Sans MS" pitchFamily="66" charset="0"/>
              </a:rPr>
              <a:t>Varientes</a:t>
            </a:r>
            <a:r>
              <a:rPr lang="fr-FR" sz="1400" b="1" dirty="0">
                <a:latin typeface="Comic Sans MS" pitchFamily="66" charset="0"/>
              </a:rPr>
              <a:t> du modèle cascade</a:t>
            </a:r>
          </a:p>
          <a:p>
            <a:pPr marL="274320" indent="-274320" fontAlgn="auto">
              <a:lnSpc>
                <a:spcPct val="80000"/>
              </a:lnSpc>
              <a:spcAft>
                <a:spcPts val="0"/>
              </a:spcAft>
              <a:buClr>
                <a:schemeClr val="accent3"/>
              </a:buClr>
              <a:buFont typeface="Wingdings 2"/>
              <a:buChar char=""/>
              <a:defRPr/>
            </a:pPr>
            <a:r>
              <a:rPr lang="fr-FR" sz="2100" b="1" dirty="0">
                <a:latin typeface="Comic Sans MS" pitchFamily="66" charset="0"/>
              </a:rPr>
              <a:t>Modèle en W :</a:t>
            </a:r>
            <a:r>
              <a:rPr lang="fr-FR" sz="2100" dirty="0">
                <a:latin typeface="Comic Sans MS" pitchFamily="66" charset="0"/>
              </a:rPr>
              <a:t> </a:t>
            </a:r>
            <a:endParaRPr lang="fr-FR" sz="1400" b="1" dirty="0">
              <a:latin typeface="Comic Sans MS" pitchFamily="66" charset="0"/>
            </a:endParaRPr>
          </a:p>
          <a:p>
            <a:pPr marL="274320" indent="-274320" fontAlgn="auto">
              <a:lnSpc>
                <a:spcPct val="80000"/>
              </a:lnSpc>
              <a:spcAft>
                <a:spcPts val="0"/>
              </a:spcAft>
              <a:buClr>
                <a:schemeClr val="accent3"/>
              </a:buClr>
              <a:buFont typeface="Wingdings 2"/>
              <a:buChar char=""/>
              <a:defRPr/>
            </a:pPr>
            <a:endParaRPr lang="fr-FR" sz="2100" dirty="0"/>
          </a:p>
        </p:txBody>
      </p:sp>
      <p:pic>
        <p:nvPicPr>
          <p:cNvPr id="27652" name="Picture 6" descr="Sans titre3331"/>
          <p:cNvPicPr>
            <a:picLocks noGrp="1" noChangeAspect="1" noChangeArrowheads="1"/>
          </p:cNvPicPr>
          <p:nvPr>
            <p:ph sz="half" idx="2"/>
          </p:nvPr>
        </p:nvPicPr>
        <p:blipFill>
          <a:blip r:embed="rId4" cstate="print"/>
          <a:srcRect/>
          <a:stretch>
            <a:fillRect/>
          </a:stretch>
        </p:blipFill>
        <p:spPr>
          <a:xfrm>
            <a:off x="0" y="2214563"/>
            <a:ext cx="9144000" cy="4643437"/>
          </a:xfrm>
          <a:noFill/>
        </p:spPr>
      </p:pic>
    </p:spTree>
  </p:cSld>
  <p:clrMapOvr>
    <a:overrideClrMapping bg1="lt1" tx1="dk1" bg2="lt2" tx2="dk2" accent1="accent1" accent2="accent2" accent3="accent3" accent4="accent4" accent5="accent5" accent6="accent6" hlink="hlink" folHlink="folHlink"/>
  </p:clrMapOvr>
  <p:transition spd="slow">
    <p:zoom/>
    <p:sndAc>
      <p:stSnd>
        <p:snd r:embed="rId3" name="camera.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fr-FR" sz="2800">
                <a:latin typeface="Times New Roman" pitchFamily="18" charset="0"/>
                <a:cs typeface="Times New Roman" pitchFamily="18" charset="0"/>
              </a:rPr>
              <a:t>LES VARIENTES DU CYCLE CHRONOLOGIQUE DE DEVELOPPEMNT INFORMATIQUE.</a:t>
            </a:r>
          </a:p>
        </p:txBody>
      </p:sp>
      <p:sp>
        <p:nvSpPr>
          <p:cNvPr id="28675" name="Rectangle 3"/>
          <p:cNvSpPr>
            <a:spLocks noGrp="1" noChangeArrowheads="1"/>
          </p:cNvSpPr>
          <p:nvPr>
            <p:ph idx="1"/>
          </p:nvPr>
        </p:nvSpPr>
        <p:spPr>
          <a:xfrm>
            <a:off x="428625" y="2214563"/>
            <a:ext cx="8229600" cy="4389437"/>
          </a:xfrm>
        </p:spPr>
        <p:txBody>
          <a:bodyPr/>
          <a:lstStyle/>
          <a:p>
            <a:r>
              <a:rPr lang="fr-FR" sz="1800" b="1" u="sng">
                <a:latin typeface="Comic Sans MS" pitchFamily="66" charset="0"/>
              </a:rPr>
              <a:t>MODÈLE DE DEVELOPPEMENT ITÉRATIF :</a:t>
            </a:r>
          </a:p>
          <a:p>
            <a:pPr>
              <a:buFont typeface="Wingdings 2" pitchFamily="18" charset="2"/>
              <a:buNone/>
            </a:pPr>
            <a:endParaRPr lang="fr-FR" sz="1800" b="1" u="sng">
              <a:latin typeface="Comic Sans MS" pitchFamily="66" charset="0"/>
            </a:endParaRPr>
          </a:p>
          <a:p>
            <a:r>
              <a:rPr lang="fr-FR" sz="1800" b="1">
                <a:latin typeface="Comic Sans MS" pitchFamily="66" charset="0"/>
              </a:rPr>
              <a:t>Une itération signifie qu’on fait une tâche une fois, puis une autre fois, puis encore une fois. A chaque itération, ou répétition, le résultat est affiné jusqu’à atteindre l’objectif visé.</a:t>
            </a:r>
            <a:r>
              <a:rPr lang="fr-FR" sz="1800">
                <a:latin typeface="Comic Sans MS" pitchFamily="66" charset="0"/>
              </a:rPr>
              <a:t> </a:t>
            </a:r>
          </a:p>
          <a:p>
            <a:pPr>
              <a:buFont typeface="Wingdings 2" pitchFamily="18" charset="2"/>
              <a:buNone/>
            </a:pPr>
            <a:endParaRPr lang="fr-FR" sz="1800">
              <a:latin typeface="Comic Sans MS" pitchFamily="66" charset="0"/>
            </a:endParaRPr>
          </a:p>
          <a:p>
            <a:r>
              <a:rPr lang="fr-FR" sz="1800">
                <a:latin typeface="Comic Sans MS" pitchFamily="66" charset="0"/>
              </a:rPr>
              <a:t>Dans un système d’information, il faut effectuer un peu d’analyse, puis un peu de conception avant de vraiment savoir si le système fonctionnera et parviendra à se buts. </a:t>
            </a:r>
          </a:p>
        </p:txBody>
      </p:sp>
    </p:spTree>
  </p:cSld>
  <p:clrMapOvr>
    <a:overrideClrMapping bg1="lt1" tx1="dk1" bg2="lt2" tx2="dk2" accent1="accent1" accent2="accent2" accent3="accent3" accent4="accent4" accent5="accent5" accent6="accent6" hlink="hlink" folHlink="folHlink"/>
  </p:clrMapOvr>
  <p:transition spd="slow">
    <p:zoom/>
    <p:sndAc>
      <p:stSnd>
        <p:snd r:embed="rId3" name="camera.wav"/>
      </p:stSnd>
    </p:sndAc>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fr-FR" sz="2800">
                <a:latin typeface="Times New Roman" pitchFamily="18" charset="0"/>
                <a:cs typeface="Times New Roman" pitchFamily="18" charset="0"/>
              </a:rPr>
              <a:t>LES VARIENTES DU CYCLE CHRONOLOGIQUE DE DEVELOPPEMNT INFORMATIQUE.</a:t>
            </a:r>
          </a:p>
        </p:txBody>
      </p:sp>
      <p:pic>
        <p:nvPicPr>
          <p:cNvPr id="29699" name="Picture 5" descr="Sans titre33312"/>
          <p:cNvPicPr>
            <a:picLocks noGrp="1" noChangeAspect="1" noChangeArrowheads="1"/>
          </p:cNvPicPr>
          <p:nvPr>
            <p:ph idx="1"/>
          </p:nvPr>
        </p:nvPicPr>
        <p:blipFill>
          <a:blip r:embed="rId4" cstate="print"/>
          <a:srcRect/>
          <a:stretch>
            <a:fillRect/>
          </a:stretch>
        </p:blipFill>
        <p:spPr>
          <a:xfrm>
            <a:off x="971550" y="2492375"/>
            <a:ext cx="6985000" cy="4365625"/>
          </a:xfrm>
          <a:noFill/>
        </p:spPr>
      </p:pic>
      <p:sp>
        <p:nvSpPr>
          <p:cNvPr id="29700" name="Rectangle 3"/>
          <p:cNvSpPr>
            <a:spLocks noGrp="1" noChangeArrowheads="1"/>
          </p:cNvSpPr>
          <p:nvPr>
            <p:ph type="body" idx="4294967295"/>
          </p:nvPr>
        </p:nvSpPr>
        <p:spPr>
          <a:xfrm>
            <a:off x="914400" y="1484313"/>
            <a:ext cx="8229600" cy="944562"/>
          </a:xfrm>
        </p:spPr>
        <p:txBody>
          <a:bodyPr/>
          <a:lstStyle/>
          <a:p>
            <a:endParaRPr lang="fr-FR" sz="2400"/>
          </a:p>
          <a:p>
            <a:r>
              <a:rPr lang="fr-FR" sz="2400" b="1" u="sng">
                <a:latin typeface="Comic Sans MS" pitchFamily="66" charset="0"/>
              </a:rPr>
              <a:t>MODÈLE DE DEVELOPPEMENT ITÉRATIF :</a:t>
            </a:r>
          </a:p>
        </p:txBody>
      </p:sp>
    </p:spTree>
  </p:cSld>
  <p:clrMapOvr>
    <a:overrideClrMapping bg1="lt1" tx1="dk1" bg2="lt2" tx2="dk2" accent1="accent1" accent2="accent2" accent3="accent3" accent4="accent4" accent5="accent5" accent6="accent6" hlink="hlink" folHlink="folHlink"/>
  </p:clrMapOvr>
  <p:transition spd="slow">
    <p:zoom/>
    <p:sndAc>
      <p:stSnd>
        <p:snd r:embed="rId3" name="camera.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fr-FR" sz="2800">
                <a:latin typeface="Times New Roman" pitchFamily="18" charset="0"/>
                <a:cs typeface="Times New Roman" pitchFamily="18" charset="0"/>
              </a:rPr>
              <a:t>LES VARIENTES DU CYCLE CHRONOLOGIQUE DE DEVELOPPEMNT INFORMATIQUE.</a:t>
            </a:r>
          </a:p>
        </p:txBody>
      </p:sp>
      <p:sp>
        <p:nvSpPr>
          <p:cNvPr id="53251" name="Rectangle 3"/>
          <p:cNvSpPr>
            <a:spLocks noGrp="1" noChangeArrowheads="1"/>
          </p:cNvSpPr>
          <p:nvPr>
            <p:ph idx="1"/>
          </p:nvPr>
        </p:nvSpPr>
        <p:spPr>
          <a:xfrm>
            <a:off x="1000125" y="2208213"/>
            <a:ext cx="7567613" cy="4364037"/>
          </a:xfrm>
        </p:spPr>
        <p:txBody>
          <a:bodyPr>
            <a:normAutofit lnSpcReduction="10000"/>
          </a:bodyPr>
          <a:lstStyle/>
          <a:p>
            <a:pPr marL="274320" indent="-274320" fontAlgn="auto">
              <a:lnSpc>
                <a:spcPct val="80000"/>
              </a:lnSpc>
              <a:spcAft>
                <a:spcPts val="0"/>
              </a:spcAft>
              <a:buClr>
                <a:schemeClr val="accent3"/>
              </a:buClr>
              <a:buFont typeface="Wingdings 2"/>
              <a:buChar char=""/>
              <a:defRPr/>
            </a:pPr>
            <a:r>
              <a:rPr lang="fr-FR" b="1" u="sng" dirty="0">
                <a:latin typeface="Comic Sans MS" pitchFamily="66" charset="0"/>
              </a:rPr>
              <a:t>MODÈLE DE DEVELOPPEMENT ITÉRATIF :</a:t>
            </a:r>
          </a:p>
          <a:p>
            <a:pPr marL="274320" indent="-274320" fontAlgn="auto">
              <a:lnSpc>
                <a:spcPct val="80000"/>
              </a:lnSpc>
              <a:spcAft>
                <a:spcPts val="0"/>
              </a:spcAft>
              <a:buClr>
                <a:schemeClr val="accent3"/>
              </a:buClr>
              <a:buFont typeface="Wingdings 2"/>
              <a:buNone/>
              <a:defRPr/>
            </a:pPr>
            <a:endParaRPr lang="fr-FR" dirty="0">
              <a:latin typeface="Comic Sans MS" pitchFamily="66" charset="0"/>
            </a:endParaRPr>
          </a:p>
          <a:p>
            <a:pPr marL="274320" indent="-274320" fontAlgn="auto">
              <a:lnSpc>
                <a:spcPct val="80000"/>
              </a:lnSpc>
              <a:spcAft>
                <a:spcPts val="0"/>
              </a:spcAft>
              <a:buClr>
                <a:schemeClr val="accent3"/>
              </a:buClr>
              <a:buFont typeface="Wingdings 2"/>
              <a:buChar char=""/>
              <a:defRPr/>
            </a:pPr>
            <a:r>
              <a:rPr lang="fr-FR" sz="2400" dirty="0">
                <a:latin typeface="Comic Sans MS" pitchFamily="66" charset="0"/>
              </a:rPr>
              <a:t>Avec cette vision, il est irréaliste de terminer l’analyse - définir les spécifications- avant de commencer à travailler sur la conception. De même, il est très difficile d’achever la conception à moins de savoir comment se déroulera la mise en œuvre (surtout avec une technologie en constante évolution).</a:t>
            </a:r>
          </a:p>
          <a:p>
            <a:pPr marL="274320" indent="-274320" fontAlgn="auto">
              <a:lnSpc>
                <a:spcPct val="80000"/>
              </a:lnSpc>
              <a:spcAft>
                <a:spcPts val="0"/>
              </a:spcAft>
              <a:buClr>
                <a:schemeClr val="accent3"/>
              </a:buClr>
              <a:buFont typeface="Wingdings 2"/>
              <a:buNone/>
              <a:defRPr/>
            </a:pPr>
            <a:endParaRPr lang="fr-FR" sz="2400" dirty="0">
              <a:latin typeface="Comic Sans MS" pitchFamily="66" charset="0"/>
            </a:endParaRPr>
          </a:p>
          <a:p>
            <a:pPr marL="274320" indent="-274320" fontAlgn="auto">
              <a:lnSpc>
                <a:spcPct val="80000"/>
              </a:lnSpc>
              <a:spcAft>
                <a:spcPts val="0"/>
              </a:spcAft>
              <a:buClr>
                <a:schemeClr val="accent3"/>
              </a:buClr>
              <a:buFont typeface="Wingdings 2"/>
              <a:buChar char=""/>
              <a:defRPr/>
            </a:pPr>
            <a:r>
              <a:rPr lang="fr-FR" sz="2400" dirty="0">
                <a:latin typeface="Comic Sans MS" pitchFamily="66" charset="0"/>
              </a:rPr>
              <a:t> L’analyste fait donc un peu de conception, puis un peu d’implantation, et poursuit le processus d’itération :plus d’analyse, plus de conception et plus de mise en œuvre. Le nombre d’itération dépend de la complexité du projet.</a:t>
            </a:r>
          </a:p>
        </p:txBody>
      </p:sp>
    </p:spTree>
  </p:cSld>
  <p:clrMapOvr>
    <a:overrideClrMapping bg1="lt1" tx1="dk1" bg2="lt2" tx2="dk2" accent1="accent1" accent2="accent2" accent3="accent3" accent4="accent4" accent5="accent5" accent6="accent6" hlink="hlink" folHlink="folHlink"/>
  </p:clrMapOvr>
  <p:transition spd="slow">
    <p:zoom/>
    <p:sndAc>
      <p:stSnd>
        <p:snd r:embed="rId3" name="camera.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85813" y="457200"/>
            <a:ext cx="7900987" cy="1295400"/>
          </a:xfrm>
        </p:spPr>
        <p:txBody>
          <a:bodyPr/>
          <a:lstStyle/>
          <a:p>
            <a:r>
              <a:rPr lang="fr-FR" sz="2500" b="1">
                <a:latin typeface="Times New Roman" pitchFamily="18" charset="0"/>
                <a:cs typeface="Times New Roman" pitchFamily="18" charset="0"/>
              </a:rPr>
              <a:t>LES VARIENTES DU CYCLE CHRONOLOGIQUE DE DEVELOPPEMNT INFORMATIQUE.</a:t>
            </a:r>
          </a:p>
        </p:txBody>
      </p:sp>
      <p:sp>
        <p:nvSpPr>
          <p:cNvPr id="31747" name="Rectangle 3"/>
          <p:cNvSpPr>
            <a:spLocks noGrp="1" noChangeArrowheads="1"/>
          </p:cNvSpPr>
          <p:nvPr>
            <p:ph type="body" sz="half" idx="1"/>
          </p:nvPr>
        </p:nvSpPr>
        <p:spPr>
          <a:xfrm>
            <a:off x="1676400" y="1643063"/>
            <a:ext cx="7010400" cy="714375"/>
          </a:xfrm>
        </p:spPr>
        <p:txBody>
          <a:bodyPr/>
          <a:lstStyle/>
          <a:p>
            <a:r>
              <a:rPr lang="fr-FR" sz="2000" b="1" u="sng">
                <a:latin typeface="Comic Sans MS" pitchFamily="66" charset="0"/>
              </a:rPr>
              <a:t>MODÈLE DE DEVELOPPEMENT ITÉRATIF :</a:t>
            </a:r>
            <a:endParaRPr lang="fr-FR" sz="2000">
              <a:latin typeface="Comic Sans MS" pitchFamily="66" charset="0"/>
            </a:endParaRPr>
          </a:p>
          <a:p>
            <a:r>
              <a:rPr lang="fr-FR" sz="1600" b="1">
                <a:latin typeface="Comic Sans MS" pitchFamily="66" charset="0"/>
              </a:rPr>
              <a:t>MODÈLE DE DÉVELOPPEMENT ÉVOLUTIF</a:t>
            </a:r>
          </a:p>
          <a:p>
            <a:endParaRPr lang="fr-FR" sz="1600"/>
          </a:p>
          <a:p>
            <a:endParaRPr lang="fr-FR" sz="1600"/>
          </a:p>
        </p:txBody>
      </p:sp>
      <p:pic>
        <p:nvPicPr>
          <p:cNvPr id="31748" name="Picture 5" descr="22222"/>
          <p:cNvPicPr>
            <a:picLocks noGrp="1" noChangeAspect="1" noChangeArrowheads="1"/>
          </p:cNvPicPr>
          <p:nvPr>
            <p:ph sz="half" idx="2"/>
          </p:nvPr>
        </p:nvPicPr>
        <p:blipFill>
          <a:blip r:embed="rId4" cstate="print"/>
          <a:srcRect/>
          <a:stretch>
            <a:fillRect/>
          </a:stretch>
        </p:blipFill>
        <p:spPr>
          <a:xfrm>
            <a:off x="357188" y="2286000"/>
            <a:ext cx="8429625" cy="4286250"/>
          </a:xfrm>
          <a:noFill/>
        </p:spPr>
      </p:pic>
    </p:spTree>
  </p:cSld>
  <p:clrMapOvr>
    <a:overrideClrMapping bg1="lt1" tx1="dk1" bg2="lt2" tx2="dk2" accent1="accent1" accent2="accent2" accent3="accent3" accent4="accent4" accent5="accent5" accent6="accent6" hlink="hlink" folHlink="folHlink"/>
  </p:clrMapOvr>
  <p:transition spd="slow">
    <p:zoom/>
    <p:sndAc>
      <p:stSnd>
        <p:snd r:embed="rId3" name="camera.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Sans titre654"/>
          <p:cNvPicPr>
            <a:picLocks noGrp="1" noChangeAspect="1" noChangeArrowheads="1"/>
          </p:cNvPicPr>
          <p:nvPr>
            <p:ph type="clipArt" sz="half" idx="1"/>
          </p:nvPr>
        </p:nvPicPr>
        <p:blipFill>
          <a:blip r:embed="rId3" cstate="print"/>
          <a:srcRect/>
          <a:stretch>
            <a:fillRect/>
          </a:stretch>
        </p:blipFill>
        <p:spPr>
          <a:xfrm>
            <a:off x="500034" y="1142984"/>
            <a:ext cx="8001056" cy="5214974"/>
          </a:xfrm>
          <a:ln w="228600" cap="sq" cmpd="thickThin">
            <a:solidFill>
              <a:srgbClr val="000000"/>
            </a:solidFill>
          </a:ln>
          <a:effectLst>
            <a:innerShdw blurRad="76200">
              <a:srgbClr val="000000"/>
            </a:innerShdw>
          </a:effectLst>
        </p:spPr>
      </p:pic>
    </p:spTree>
  </p:cSld>
  <p:clrMapOvr>
    <a:masterClrMapping/>
  </p:clrMapOvr>
  <p:transition spd="slow">
    <p:zoom/>
    <p:sndAc>
      <p:stSnd>
        <p:snd r:embed="rId2" name="camera.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
          <p:cNvSpPr>
            <a:spLocks noGrp="1" noChangeArrowheads="1"/>
          </p:cNvSpPr>
          <p:nvPr>
            <p:ph type="title"/>
          </p:nvPr>
        </p:nvSpPr>
        <p:spPr>
          <a:xfrm>
            <a:off x="571500" y="457200"/>
            <a:ext cx="8115300" cy="1295400"/>
          </a:xfrm>
        </p:spPr>
        <p:txBody>
          <a:bodyPr/>
          <a:lstStyle/>
          <a:p>
            <a:r>
              <a:rPr lang="fr-FR" sz="2800">
                <a:latin typeface="Times New Roman" pitchFamily="18" charset="0"/>
                <a:cs typeface="Times New Roman" pitchFamily="18" charset="0"/>
              </a:rPr>
              <a:t>LES VARIENTES DU CYCLE CHRONOLOGIQUE DE DEVELOPPEMNT INFORMATIQUE.</a:t>
            </a:r>
          </a:p>
        </p:txBody>
      </p:sp>
      <p:sp>
        <p:nvSpPr>
          <p:cNvPr id="36867" name="Rectangle 12"/>
          <p:cNvSpPr>
            <a:spLocks noGrp="1" noChangeArrowheads="1"/>
          </p:cNvSpPr>
          <p:nvPr>
            <p:ph type="body" sz="half" idx="2"/>
          </p:nvPr>
        </p:nvSpPr>
        <p:spPr>
          <a:xfrm>
            <a:off x="500063" y="1928813"/>
            <a:ext cx="8643937" cy="4500562"/>
          </a:xfrm>
        </p:spPr>
        <p:txBody>
          <a:bodyPr/>
          <a:lstStyle/>
          <a:p>
            <a:pPr algn="ctr">
              <a:lnSpc>
                <a:spcPct val="90000"/>
              </a:lnSpc>
            </a:pPr>
            <a:r>
              <a:rPr lang="fr-FR" sz="1800" b="1">
                <a:latin typeface="Comic Sans MS" pitchFamily="66" charset="0"/>
              </a:rPr>
              <a:t>Variantes du modèle évolutif :</a:t>
            </a:r>
          </a:p>
          <a:p>
            <a:pPr algn="ctr">
              <a:lnSpc>
                <a:spcPct val="90000"/>
              </a:lnSpc>
              <a:buFont typeface="Wingdings 2" pitchFamily="18" charset="2"/>
              <a:buNone/>
            </a:pPr>
            <a:endParaRPr lang="fr-FR" sz="1800" b="1">
              <a:latin typeface="Comic Sans MS" pitchFamily="66" charset="0"/>
            </a:endParaRPr>
          </a:p>
          <a:p>
            <a:pPr>
              <a:lnSpc>
                <a:spcPct val="90000"/>
              </a:lnSpc>
              <a:buFont typeface="Wingdings" pitchFamily="2" charset="2"/>
              <a:buNone/>
            </a:pPr>
            <a:r>
              <a:rPr lang="fr-FR" sz="1800" b="1">
                <a:latin typeface="Comic Sans MS" pitchFamily="66" charset="0"/>
              </a:rPr>
              <a:t>Modèle en spirale</a:t>
            </a:r>
          </a:p>
          <a:p>
            <a:pPr>
              <a:lnSpc>
                <a:spcPct val="90000"/>
              </a:lnSpc>
              <a:buFont typeface="Wingdings" pitchFamily="2" charset="2"/>
              <a:buNone/>
            </a:pPr>
            <a:endParaRPr lang="fr-FR" sz="1800" b="1">
              <a:latin typeface="Comic Sans MS" pitchFamily="66" charset="0"/>
            </a:endParaRPr>
          </a:p>
          <a:p>
            <a:pPr>
              <a:lnSpc>
                <a:spcPct val="90000"/>
              </a:lnSpc>
            </a:pPr>
            <a:r>
              <a:rPr lang="fr-FR" sz="1800">
                <a:latin typeface="Comic Sans MS" pitchFamily="66" charset="0"/>
              </a:rPr>
              <a:t>L'analyse préliminaire est affinée au cours des premiers cycles. </a:t>
            </a:r>
          </a:p>
          <a:p>
            <a:pPr>
              <a:lnSpc>
                <a:spcPct val="90000"/>
              </a:lnSpc>
              <a:buFont typeface="Wingdings 2" pitchFamily="18" charset="2"/>
              <a:buNone/>
            </a:pPr>
            <a:endParaRPr lang="fr-FR" sz="1800">
              <a:latin typeface="Comic Sans MS" pitchFamily="66" charset="0"/>
            </a:endParaRPr>
          </a:p>
          <a:p>
            <a:pPr>
              <a:lnSpc>
                <a:spcPct val="90000"/>
              </a:lnSpc>
            </a:pPr>
            <a:r>
              <a:rPr lang="fr-FR" sz="1800">
                <a:latin typeface="Comic Sans MS" pitchFamily="66" charset="0"/>
              </a:rPr>
              <a:t>Le modèle utilise des maquettes exploratoires pour guider la phase de conception du cycle suivant. </a:t>
            </a:r>
          </a:p>
          <a:p>
            <a:pPr>
              <a:lnSpc>
                <a:spcPct val="90000"/>
              </a:lnSpc>
              <a:buFont typeface="Wingdings 2" pitchFamily="18" charset="2"/>
              <a:buNone/>
            </a:pPr>
            <a:endParaRPr lang="fr-FR" sz="1800">
              <a:latin typeface="Comic Sans MS" pitchFamily="66" charset="0"/>
            </a:endParaRPr>
          </a:p>
          <a:p>
            <a:pPr>
              <a:lnSpc>
                <a:spcPct val="90000"/>
              </a:lnSpc>
            </a:pPr>
            <a:r>
              <a:rPr lang="fr-FR" sz="1800">
                <a:latin typeface="Comic Sans MS" pitchFamily="66" charset="0"/>
              </a:rPr>
              <a:t>Le dernier cycle se termine par un processus de développement classique. </a:t>
            </a:r>
          </a:p>
          <a:p>
            <a:pPr>
              <a:lnSpc>
                <a:spcPct val="90000"/>
              </a:lnSpc>
              <a:buFont typeface="Wingdings 2" pitchFamily="18" charset="2"/>
              <a:buNone/>
            </a:pPr>
            <a:endParaRPr lang="fr-FR" sz="1800">
              <a:latin typeface="Comic Sans MS" pitchFamily="66" charset="0"/>
            </a:endParaRPr>
          </a:p>
          <a:p>
            <a:pPr>
              <a:lnSpc>
                <a:spcPct val="90000"/>
              </a:lnSpc>
            </a:pPr>
            <a:r>
              <a:rPr lang="fr-FR" sz="1800">
                <a:latin typeface="Comic Sans MS" pitchFamily="66" charset="0"/>
              </a:rPr>
              <a:t>Ce modèle a été moins expérimenté. Sa mise en œuvre demande de grandes compétences et devrait être limitée aux projets innovants à cause de l'importance qu'il accorde à l'analyse des risques. Néanmoins, ce dernier concept peut être appliqué aux autres modèles. </a:t>
            </a:r>
          </a:p>
        </p:txBody>
      </p:sp>
    </p:spTree>
  </p:cSld>
  <p:clrMapOvr>
    <a:overrideClrMapping bg1="lt1" tx1="dk1" bg2="lt2" tx2="dk2" accent1="accent1" accent2="accent2" accent3="accent3" accent4="accent4" accent5="accent5" accent6="accent6" hlink="hlink" folHlink="folHlink"/>
  </p:clrMapOvr>
  <p:transition spd="slow">
    <p:zoom/>
    <p:sndAc>
      <p:stSnd>
        <p:snd r:embed="rId3" name="camera.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3" descr="16"/>
          <p:cNvPicPr>
            <a:picLocks noGrp="1" noChangeAspect="1" noChangeArrowheads="1"/>
          </p:cNvPicPr>
          <p:nvPr>
            <p:ph sz="half" idx="1"/>
          </p:nvPr>
        </p:nvPicPr>
        <p:blipFill>
          <a:blip r:embed="rId3" cstate="print"/>
          <a:srcRect/>
          <a:stretch>
            <a:fillRect/>
          </a:stretch>
        </p:blipFill>
        <p:spPr>
          <a:xfrm>
            <a:off x="642938" y="714375"/>
            <a:ext cx="7858125" cy="5214938"/>
          </a:xfrm>
          <a:noFill/>
        </p:spPr>
      </p:pic>
    </p:spTree>
  </p:cSld>
  <p:clrMapOvr>
    <a:masterClrMapping/>
  </p:clrMapOvr>
  <p:transition spd="slow">
    <p:zoom/>
    <p:sndAc>
      <p:stSnd>
        <p:snd r:embed="rId2" name="camera.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57375" y="357188"/>
            <a:ext cx="6000750" cy="1143000"/>
          </a:xfrm>
        </p:spPr>
        <p:txBody>
          <a:bodyPr/>
          <a:lstStyle/>
          <a:p>
            <a:r>
              <a:rPr lang="fr-FR" sz="4000">
                <a:latin typeface="Times New Roman" pitchFamily="18" charset="0"/>
                <a:cs typeface="Times New Roman" pitchFamily="18" charset="0"/>
              </a:rPr>
              <a:t>La démarche de projet</a:t>
            </a:r>
          </a:p>
        </p:txBody>
      </p:sp>
      <p:sp>
        <p:nvSpPr>
          <p:cNvPr id="6147" name="Rectangle 3"/>
          <p:cNvSpPr>
            <a:spLocks noGrp="1" noChangeArrowheads="1"/>
          </p:cNvSpPr>
          <p:nvPr>
            <p:ph idx="1"/>
          </p:nvPr>
        </p:nvSpPr>
        <p:spPr>
          <a:xfrm>
            <a:off x="428625" y="1643063"/>
            <a:ext cx="8181975" cy="5214937"/>
          </a:xfrm>
        </p:spPr>
        <p:txBody>
          <a:bodyPr/>
          <a:lstStyle/>
          <a:p>
            <a:pPr>
              <a:lnSpc>
                <a:spcPct val="80000"/>
              </a:lnSpc>
              <a:buFont typeface="Wingdings" pitchFamily="2" charset="2"/>
              <a:buNone/>
            </a:pPr>
            <a:r>
              <a:rPr lang="fr-FR" sz="1800" b="1">
                <a:latin typeface="Comic Sans MS" pitchFamily="66" charset="0"/>
                <a:cs typeface="Times New Roman" pitchFamily="18" charset="0"/>
              </a:rPr>
              <a:t>QU’EST CE QUE C’EST QUE UNE DÉMARCHE</a:t>
            </a:r>
          </a:p>
          <a:p>
            <a:pPr>
              <a:lnSpc>
                <a:spcPct val="80000"/>
              </a:lnSpc>
              <a:buFont typeface="Wingdings" pitchFamily="2" charset="2"/>
              <a:buNone/>
            </a:pPr>
            <a:endParaRPr lang="fr-FR" sz="1800" b="1">
              <a:latin typeface="Comic Sans MS" pitchFamily="66" charset="0"/>
              <a:cs typeface="Times New Roman" pitchFamily="18" charset="0"/>
            </a:endParaRPr>
          </a:p>
          <a:p>
            <a:pPr>
              <a:lnSpc>
                <a:spcPct val="80000"/>
              </a:lnSpc>
            </a:pPr>
            <a:r>
              <a:rPr lang="fr-FR" sz="1800">
                <a:latin typeface="Comic Sans MS" pitchFamily="66" charset="0"/>
                <a:cs typeface="Times New Roman" pitchFamily="18" charset="0"/>
              </a:rPr>
              <a:t>La démarche de projet en tant que </a:t>
            </a:r>
            <a:r>
              <a:rPr lang="fr-FR" sz="1800" b="1">
                <a:latin typeface="Comic Sans MS" pitchFamily="66" charset="0"/>
                <a:cs typeface="Times New Roman" pitchFamily="18" charset="0"/>
              </a:rPr>
              <a:t>démarche</a:t>
            </a:r>
            <a:r>
              <a:rPr lang="fr-FR" sz="1800">
                <a:latin typeface="Comic Sans MS" pitchFamily="66" charset="0"/>
                <a:cs typeface="Times New Roman" pitchFamily="18" charset="0"/>
              </a:rPr>
              <a:t>, est une façon de faire, une façon de travailler. Elle nécessite une capacité de recul et de « projection », c’est-à-dire de vision d’avenir que l’on se donne. </a:t>
            </a:r>
          </a:p>
          <a:p>
            <a:pPr>
              <a:lnSpc>
                <a:spcPct val="80000"/>
              </a:lnSpc>
            </a:pPr>
            <a:r>
              <a:rPr lang="fr-FR" sz="1800">
                <a:latin typeface="Comic Sans MS" pitchFamily="66" charset="0"/>
                <a:cs typeface="Times New Roman" pitchFamily="18" charset="0"/>
              </a:rPr>
              <a:t>La démarche de projet est une démarche de progrès, d’innovation, de création et de mobilisation. Elle donne des orientations et permet l’évolution de ces orientations pour s’adapter à l’évolution des contextes. C’est une démarche itérative, c’est-à-dire qu’à chaque étape, le projet se réadapte, tandis que l’objectif est conservé ou conforté. </a:t>
            </a:r>
          </a:p>
          <a:p>
            <a:pPr>
              <a:lnSpc>
                <a:spcPct val="80000"/>
              </a:lnSpc>
              <a:buFont typeface="Wingdings 2" pitchFamily="18" charset="2"/>
              <a:buNone/>
            </a:pPr>
            <a:endParaRPr lang="fr-FR" sz="1800">
              <a:latin typeface="Comic Sans MS" pitchFamily="66" charset="0"/>
              <a:cs typeface="Times New Roman" pitchFamily="18" charset="0"/>
            </a:endParaRPr>
          </a:p>
          <a:p>
            <a:pPr>
              <a:lnSpc>
                <a:spcPct val="80000"/>
              </a:lnSpc>
              <a:buFont typeface="Wingdings" pitchFamily="2" charset="2"/>
              <a:buNone/>
            </a:pPr>
            <a:r>
              <a:rPr lang="fr-FR" sz="1800" b="1">
                <a:latin typeface="Comic Sans MS" pitchFamily="66" charset="0"/>
                <a:cs typeface="Times New Roman" pitchFamily="18" charset="0"/>
              </a:rPr>
              <a:t>CE QU’APPORTE LA DÉMARCHE PROJET</a:t>
            </a:r>
          </a:p>
          <a:p>
            <a:pPr>
              <a:lnSpc>
                <a:spcPct val="80000"/>
              </a:lnSpc>
              <a:buFont typeface="Wingdings" pitchFamily="2" charset="2"/>
              <a:buNone/>
            </a:pPr>
            <a:endParaRPr lang="fr-FR" sz="1800">
              <a:latin typeface="Comic Sans MS" pitchFamily="66" charset="0"/>
              <a:cs typeface="Times New Roman" pitchFamily="18" charset="0"/>
            </a:endParaRPr>
          </a:p>
          <a:p>
            <a:pPr>
              <a:lnSpc>
                <a:spcPct val="80000"/>
              </a:lnSpc>
            </a:pPr>
            <a:r>
              <a:rPr lang="fr-FR" sz="1800">
                <a:latin typeface="Comic Sans MS" pitchFamily="66" charset="0"/>
                <a:cs typeface="Times New Roman" pitchFamily="18" charset="0"/>
              </a:rPr>
              <a:t>La démarche est souvent aussi importante que le projet lui-même, car c’est elle qui crée la dynamique, ou qui est source de blocage. Elle peut être directive ou participative. </a:t>
            </a:r>
          </a:p>
          <a:p>
            <a:pPr>
              <a:lnSpc>
                <a:spcPct val="80000"/>
              </a:lnSpc>
            </a:pPr>
            <a:r>
              <a:rPr lang="fr-FR" sz="1800">
                <a:latin typeface="Comic Sans MS" pitchFamily="66" charset="0"/>
                <a:cs typeface="Times New Roman" pitchFamily="18" charset="0"/>
              </a:rPr>
              <a:t>Dans le premier cas, elle conduit souvent à des blocages – et se rapproche des logiques d’aménagement -, tandis que dans le second, elle nécessite des capacités d’écoute et de dialogue de tous les acteurs, une volonté de construire ensemble, et elle est source de développement. </a:t>
            </a:r>
          </a:p>
        </p:txBody>
      </p:sp>
    </p:spTree>
  </p:cSld>
  <p:clrMapOvr>
    <a:overrideClrMapping bg1="lt1" tx1="dk1" bg2="lt2" tx2="dk2" accent1="accent1" accent2="accent2" accent3="accent3" accent4="accent4" accent5="accent5" accent6="accent6" hlink="hlink" folHlink="folHlink"/>
  </p:clrMapOvr>
  <p:transition spd="slow">
    <p:zoom/>
    <p:sndAc>
      <p:stSnd>
        <p:snd r:embed="rId3" name="camera.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00063" y="285750"/>
            <a:ext cx="8186737" cy="1295400"/>
          </a:xfrm>
        </p:spPr>
        <p:txBody>
          <a:bodyPr/>
          <a:lstStyle/>
          <a:p>
            <a:r>
              <a:rPr lang="fr-FR" sz="2800">
                <a:latin typeface="Times New Roman" pitchFamily="18" charset="0"/>
                <a:cs typeface="Times New Roman" pitchFamily="18" charset="0"/>
              </a:rPr>
              <a:t>LES VARIENTES DU CYCLE CHRONOLOGIQUE DE DEVELOPPEMNT INFORMATIQUE.</a:t>
            </a:r>
          </a:p>
        </p:txBody>
      </p:sp>
      <p:sp>
        <p:nvSpPr>
          <p:cNvPr id="37891" name="Rectangle 3"/>
          <p:cNvSpPr>
            <a:spLocks noGrp="1" noChangeArrowheads="1"/>
          </p:cNvSpPr>
          <p:nvPr>
            <p:ph type="body" sz="half" idx="1"/>
          </p:nvPr>
        </p:nvSpPr>
        <p:spPr>
          <a:xfrm>
            <a:off x="1714500" y="1643063"/>
            <a:ext cx="7010400" cy="661987"/>
          </a:xfrm>
        </p:spPr>
        <p:txBody>
          <a:bodyPr>
            <a:normAutofit fontScale="92500" lnSpcReduction="10000"/>
          </a:bodyPr>
          <a:lstStyle/>
          <a:p>
            <a:pPr marL="274320" indent="-274320" fontAlgn="auto">
              <a:spcAft>
                <a:spcPts val="0"/>
              </a:spcAft>
              <a:buClr>
                <a:schemeClr val="accent3"/>
              </a:buClr>
              <a:buFont typeface="Wingdings 2"/>
              <a:buChar char=""/>
              <a:defRPr/>
            </a:pPr>
            <a:r>
              <a:rPr lang="fr-FR" sz="1900" b="1" u="sng" dirty="0">
                <a:latin typeface="Comic Sans MS" pitchFamily="66" charset="0"/>
              </a:rPr>
              <a:t>MODÈLE DE DÉVELOPPEMENT OBJET :</a:t>
            </a:r>
          </a:p>
          <a:p>
            <a:pPr marL="274320" indent="-274320" fontAlgn="auto">
              <a:spcAft>
                <a:spcPts val="0"/>
              </a:spcAft>
              <a:buClr>
                <a:schemeClr val="accent3"/>
              </a:buClr>
              <a:buFont typeface="Wingdings 2"/>
              <a:buChar char=""/>
              <a:defRPr/>
            </a:pPr>
            <a:r>
              <a:rPr lang="fr-FR" sz="1900" b="1" dirty="0">
                <a:latin typeface="Comic Sans MS" pitchFamily="66" charset="0"/>
              </a:rPr>
              <a:t>Modèle en Y</a:t>
            </a:r>
          </a:p>
          <a:p>
            <a:pPr marL="274320" indent="-274320" fontAlgn="auto">
              <a:spcAft>
                <a:spcPts val="0"/>
              </a:spcAft>
              <a:buClr>
                <a:schemeClr val="accent3"/>
              </a:buClr>
              <a:buFont typeface="Wingdings 2"/>
              <a:buChar char=""/>
              <a:defRPr/>
            </a:pPr>
            <a:endParaRPr lang="fr-FR" sz="1900" b="1" dirty="0"/>
          </a:p>
        </p:txBody>
      </p:sp>
      <p:pic>
        <p:nvPicPr>
          <p:cNvPr id="38916" name="Picture 5" descr="Sans titre24154"/>
          <p:cNvPicPr>
            <a:picLocks noGrp="1" noChangeAspect="1" noChangeArrowheads="1"/>
          </p:cNvPicPr>
          <p:nvPr>
            <p:ph sz="half" idx="2"/>
          </p:nvPr>
        </p:nvPicPr>
        <p:blipFill>
          <a:blip r:embed="rId4" cstate="print"/>
          <a:srcRect/>
          <a:stretch>
            <a:fillRect/>
          </a:stretch>
        </p:blipFill>
        <p:spPr>
          <a:xfrm>
            <a:off x="642938" y="2214563"/>
            <a:ext cx="8137525" cy="4643437"/>
          </a:xfrm>
          <a:noFill/>
        </p:spPr>
      </p:pic>
    </p:spTree>
  </p:cSld>
  <p:clrMapOvr>
    <a:overrideClrMapping bg1="lt1" tx1="dk1" bg2="lt2" tx2="dk2" accent1="accent1" accent2="accent2" accent3="accent3" accent4="accent4" accent5="accent5" accent6="accent6" hlink="hlink" folHlink="folHlink"/>
  </p:clrMapOvr>
  <p:transition spd="slow">
    <p:zoom/>
    <p:sndAc>
      <p:stSnd>
        <p:snd r:embed="rId3" name="camera.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fr-FR" sz="2800">
                <a:latin typeface="Times New Roman" pitchFamily="18" charset="0"/>
                <a:cs typeface="Times New Roman" pitchFamily="18" charset="0"/>
              </a:rPr>
              <a:t>LES VARIENTES DU CYCLE CHRONOLOGIQUE DE DEVELOPPEMNT INFORMATIQUE.</a:t>
            </a:r>
          </a:p>
        </p:txBody>
      </p:sp>
      <p:sp>
        <p:nvSpPr>
          <p:cNvPr id="67587" name="Rectangle 3"/>
          <p:cNvSpPr>
            <a:spLocks noGrp="1" noChangeArrowheads="1"/>
          </p:cNvSpPr>
          <p:nvPr>
            <p:ph idx="1"/>
          </p:nvPr>
        </p:nvSpPr>
        <p:spPr>
          <a:xfrm>
            <a:off x="395288" y="2060575"/>
            <a:ext cx="8229600" cy="4511675"/>
          </a:xfrm>
        </p:spPr>
        <p:txBody>
          <a:bodyPr>
            <a:normAutofit fontScale="92500" lnSpcReduction="20000"/>
          </a:bodyPr>
          <a:lstStyle/>
          <a:p>
            <a:pPr marL="274320" indent="-274320" fontAlgn="auto">
              <a:lnSpc>
                <a:spcPct val="80000"/>
              </a:lnSpc>
              <a:spcAft>
                <a:spcPts val="0"/>
              </a:spcAft>
              <a:buClr>
                <a:schemeClr val="accent3"/>
              </a:buClr>
              <a:buFont typeface="Wingdings 2"/>
              <a:buChar char=""/>
              <a:defRPr/>
            </a:pPr>
            <a:r>
              <a:rPr lang="fr-FR" sz="2000" b="1" u="sng" dirty="0">
                <a:latin typeface="Comic Sans MS" pitchFamily="66" charset="0"/>
              </a:rPr>
              <a:t>MODÈLE DE DÉVELOPPEMENT OBJET :</a:t>
            </a:r>
          </a:p>
          <a:p>
            <a:pPr marL="274320" indent="-274320" fontAlgn="auto">
              <a:lnSpc>
                <a:spcPct val="80000"/>
              </a:lnSpc>
              <a:spcAft>
                <a:spcPts val="0"/>
              </a:spcAft>
              <a:buClr>
                <a:schemeClr val="accent3"/>
              </a:buClr>
              <a:buFont typeface="Wingdings 2"/>
              <a:buNone/>
              <a:defRPr/>
            </a:pPr>
            <a:endParaRPr lang="fr-FR" sz="2000" b="1" u="sng" dirty="0">
              <a:latin typeface="Comic Sans MS" pitchFamily="66" charset="0"/>
            </a:endParaRPr>
          </a:p>
          <a:p>
            <a:pPr marL="274320" indent="-274320" fontAlgn="auto">
              <a:lnSpc>
                <a:spcPct val="80000"/>
              </a:lnSpc>
              <a:spcAft>
                <a:spcPts val="0"/>
              </a:spcAft>
              <a:buClr>
                <a:schemeClr val="accent3"/>
              </a:buClr>
              <a:buFont typeface="Wingdings 2"/>
              <a:buChar char=""/>
              <a:defRPr/>
            </a:pPr>
            <a:r>
              <a:rPr lang="fr-FR" sz="2000" dirty="0">
                <a:latin typeface="Comic Sans MS" pitchFamily="66" charset="0"/>
              </a:rPr>
              <a:t>Le (RUP) est un processus de développement logiciel orienté objets qui est offert par Rational Software, entreprise pour laquelle travaillent toujours les trois promoteurs du langage de modélisation unifié UML : </a:t>
            </a:r>
            <a:r>
              <a:rPr lang="fr-FR" sz="2000" dirty="0" err="1">
                <a:latin typeface="Comic Sans MS" pitchFamily="66" charset="0"/>
              </a:rPr>
              <a:t>Grady</a:t>
            </a:r>
            <a:r>
              <a:rPr lang="fr-FR" sz="2000" dirty="0">
                <a:latin typeface="Comic Sans MS" pitchFamily="66" charset="0"/>
              </a:rPr>
              <a:t> </a:t>
            </a:r>
            <a:r>
              <a:rPr lang="fr-FR" sz="2000" dirty="0" err="1">
                <a:latin typeface="Comic Sans MS" pitchFamily="66" charset="0"/>
              </a:rPr>
              <a:t>Booch</a:t>
            </a:r>
            <a:r>
              <a:rPr lang="fr-FR" sz="2000" dirty="0">
                <a:latin typeface="Comic Sans MS" pitchFamily="66" charset="0"/>
              </a:rPr>
              <a:t>, lames </a:t>
            </a:r>
            <a:r>
              <a:rPr lang="fr-FR" sz="2000" dirty="0" err="1">
                <a:latin typeface="Comic Sans MS" pitchFamily="66" charset="0"/>
              </a:rPr>
              <a:t>Rumhaugh</a:t>
            </a:r>
            <a:r>
              <a:rPr lang="fr-FR" sz="2000" dirty="0">
                <a:latin typeface="Comic Sans MS" pitchFamily="66" charset="0"/>
              </a:rPr>
              <a:t> et </a:t>
            </a:r>
            <a:r>
              <a:rPr lang="fr-FR" sz="2000" dirty="0" err="1">
                <a:latin typeface="Comic Sans MS" pitchFamily="66" charset="0"/>
              </a:rPr>
              <a:t>Ivar</a:t>
            </a:r>
            <a:r>
              <a:rPr lang="fr-FR" sz="2000" dirty="0">
                <a:latin typeface="Comic Sans MS" pitchFamily="66" charset="0"/>
              </a:rPr>
              <a:t> Jacobson. Le RUP est leur tentative de définir une méthodologie complète qui, en plus de fournir plusieurs caractéristiques unique, utilise le langage UML pour la modélisation des systèmes.</a:t>
            </a:r>
          </a:p>
          <a:p>
            <a:pPr marL="274320" indent="-274320" fontAlgn="auto">
              <a:lnSpc>
                <a:spcPct val="80000"/>
              </a:lnSpc>
              <a:spcAft>
                <a:spcPts val="0"/>
              </a:spcAft>
              <a:buClr>
                <a:schemeClr val="accent3"/>
              </a:buClr>
              <a:buFont typeface="Wingdings 2"/>
              <a:buNone/>
              <a:defRPr/>
            </a:pPr>
            <a:endParaRPr lang="fr-FR" sz="2000" dirty="0">
              <a:latin typeface="Comic Sans MS" pitchFamily="66" charset="0"/>
            </a:endParaRPr>
          </a:p>
          <a:p>
            <a:pPr marL="274320" indent="-274320" fontAlgn="auto">
              <a:lnSpc>
                <a:spcPct val="80000"/>
              </a:lnSpc>
              <a:spcAft>
                <a:spcPts val="0"/>
              </a:spcAft>
              <a:buClr>
                <a:schemeClr val="accent3"/>
              </a:buClr>
              <a:buFont typeface="Wingdings 2"/>
              <a:buChar char=""/>
              <a:defRPr/>
            </a:pPr>
            <a:r>
              <a:rPr lang="fr-FR" sz="2000" dirty="0">
                <a:latin typeface="Comic Sans MS" pitchFamily="66" charset="0"/>
              </a:rPr>
              <a:t> Dans le RUP, le terme processus est synonyme de méthodologie.</a:t>
            </a:r>
          </a:p>
          <a:p>
            <a:pPr marL="274320" indent="-274320" fontAlgn="auto">
              <a:lnSpc>
                <a:spcPct val="80000"/>
              </a:lnSpc>
              <a:spcAft>
                <a:spcPts val="0"/>
              </a:spcAft>
              <a:buClr>
                <a:schemeClr val="accent3"/>
              </a:buClr>
              <a:buFont typeface="Wingdings 2"/>
              <a:buNone/>
              <a:defRPr/>
            </a:pPr>
            <a:endParaRPr lang="fr-FR" sz="2000" dirty="0">
              <a:latin typeface="Comic Sans MS" pitchFamily="66" charset="0"/>
            </a:endParaRPr>
          </a:p>
          <a:p>
            <a:pPr marL="274320" indent="-274320" fontAlgn="auto">
              <a:lnSpc>
                <a:spcPct val="80000"/>
              </a:lnSpc>
              <a:spcAft>
                <a:spcPts val="0"/>
              </a:spcAft>
              <a:buClr>
                <a:schemeClr val="accent3"/>
              </a:buClr>
              <a:buFont typeface="Wingdings 2"/>
              <a:buChar char=""/>
              <a:defRPr/>
            </a:pPr>
            <a:r>
              <a:rPr lang="fr-FR" sz="2000" dirty="0">
                <a:latin typeface="Comic Sans MS" pitchFamily="66" charset="0"/>
              </a:rPr>
              <a:t>Le RUP renforce six des pratiques modernes de développement logiciel communes à de nombreuses méthodologies de développement :</a:t>
            </a:r>
          </a:p>
          <a:p>
            <a:pPr lvl="2" indent="-246888" fontAlgn="auto">
              <a:lnSpc>
                <a:spcPct val="80000"/>
              </a:lnSpc>
              <a:spcAft>
                <a:spcPts val="0"/>
              </a:spcAft>
              <a:buFont typeface="Wingdings 2"/>
              <a:buChar char=""/>
              <a:defRPr/>
            </a:pPr>
            <a:r>
              <a:rPr lang="fr-FR" sz="2000" dirty="0">
                <a:latin typeface="Comic Sans MS" pitchFamily="66" charset="0"/>
              </a:rPr>
              <a:t>Le développement itératif</a:t>
            </a:r>
          </a:p>
          <a:p>
            <a:pPr lvl="2" indent="-246888" fontAlgn="auto">
              <a:lnSpc>
                <a:spcPct val="80000"/>
              </a:lnSpc>
              <a:spcAft>
                <a:spcPts val="0"/>
              </a:spcAft>
              <a:buFont typeface="Wingdings 2"/>
              <a:buChar char=""/>
              <a:defRPr/>
            </a:pPr>
            <a:r>
              <a:rPr lang="fr-FR" sz="2000" dirty="0">
                <a:latin typeface="Comic Sans MS" pitchFamily="66" charset="0"/>
              </a:rPr>
              <a:t>La définition et la gestion des besoins</a:t>
            </a:r>
          </a:p>
          <a:p>
            <a:pPr lvl="2" indent="-246888" fontAlgn="auto">
              <a:lnSpc>
                <a:spcPct val="80000"/>
              </a:lnSpc>
              <a:spcAft>
                <a:spcPts val="0"/>
              </a:spcAft>
              <a:buFont typeface="Wingdings 2"/>
              <a:buChar char=""/>
              <a:defRPr/>
            </a:pPr>
            <a:r>
              <a:rPr lang="fr-FR" sz="2000" dirty="0">
                <a:latin typeface="Comic Sans MS" pitchFamily="66" charset="0"/>
              </a:rPr>
              <a:t>L’utilisation d’architectures à base de composantes</a:t>
            </a:r>
          </a:p>
          <a:p>
            <a:pPr lvl="2" indent="-246888" fontAlgn="auto">
              <a:lnSpc>
                <a:spcPct val="80000"/>
              </a:lnSpc>
              <a:spcAft>
                <a:spcPts val="0"/>
              </a:spcAft>
              <a:buFont typeface="Wingdings 2"/>
              <a:buChar char=""/>
              <a:defRPr/>
            </a:pPr>
            <a:r>
              <a:rPr lang="fr-FR" sz="2000" dirty="0">
                <a:latin typeface="Comic Sans MS" pitchFamily="66" charset="0"/>
              </a:rPr>
              <a:t>La modélisation visuelle</a:t>
            </a:r>
          </a:p>
          <a:p>
            <a:pPr lvl="2" indent="-246888" fontAlgn="auto">
              <a:lnSpc>
                <a:spcPct val="80000"/>
              </a:lnSpc>
              <a:spcAft>
                <a:spcPts val="0"/>
              </a:spcAft>
              <a:buFont typeface="Wingdings 2"/>
              <a:buChar char=""/>
              <a:defRPr/>
            </a:pPr>
            <a:r>
              <a:rPr lang="fr-FR" sz="2000" dirty="0">
                <a:latin typeface="Comic Sans MS" pitchFamily="66" charset="0"/>
              </a:rPr>
              <a:t>La vérification de la qualité</a:t>
            </a:r>
          </a:p>
          <a:p>
            <a:pPr lvl="2" indent="-246888" fontAlgn="auto">
              <a:lnSpc>
                <a:spcPct val="80000"/>
              </a:lnSpc>
              <a:spcAft>
                <a:spcPts val="0"/>
              </a:spcAft>
              <a:buFont typeface="Wingdings 2"/>
              <a:buChar char=""/>
              <a:defRPr/>
            </a:pPr>
            <a:r>
              <a:rPr lang="fr-FR" sz="2000" dirty="0">
                <a:latin typeface="Comic Sans MS" pitchFamily="66" charset="0"/>
              </a:rPr>
              <a:t>La gestion des changements</a:t>
            </a:r>
          </a:p>
        </p:txBody>
      </p:sp>
    </p:spTree>
  </p:cSld>
  <p:clrMapOvr>
    <a:overrideClrMapping bg1="lt1" tx1="dk1" bg2="lt2" tx2="dk2" accent1="accent1" accent2="accent2" accent3="accent3" accent4="accent4" accent5="accent5" accent6="accent6" hlink="hlink" folHlink="folHlink"/>
  </p:clrMapOvr>
  <p:transition spd="slow">
    <p:zoom/>
    <p:sndAc>
      <p:stSnd>
        <p:snd r:embed="rId3" name="camera.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071688" y="500063"/>
            <a:ext cx="6329362" cy="1143000"/>
          </a:xfrm>
        </p:spPr>
        <p:txBody>
          <a:bodyPr/>
          <a:lstStyle/>
          <a:p>
            <a:r>
              <a:rPr lang="fr-FR" sz="4000">
                <a:latin typeface="Times New Roman" pitchFamily="18" charset="0"/>
                <a:cs typeface="Times New Roman" pitchFamily="18" charset="0"/>
              </a:rPr>
              <a:t>Cycle de vie de projet </a:t>
            </a:r>
          </a:p>
        </p:txBody>
      </p:sp>
      <p:sp>
        <p:nvSpPr>
          <p:cNvPr id="7171" name="Rectangle 3"/>
          <p:cNvSpPr>
            <a:spLocks noGrp="1" noChangeArrowheads="1"/>
          </p:cNvSpPr>
          <p:nvPr>
            <p:ph idx="1"/>
          </p:nvPr>
        </p:nvSpPr>
        <p:spPr>
          <a:xfrm>
            <a:off x="571500" y="2028825"/>
            <a:ext cx="8066088" cy="4829175"/>
          </a:xfrm>
        </p:spPr>
        <p:txBody>
          <a:bodyPr/>
          <a:lstStyle/>
          <a:p>
            <a:pPr>
              <a:lnSpc>
                <a:spcPct val="90000"/>
              </a:lnSpc>
            </a:pPr>
            <a:r>
              <a:rPr lang="fr-FR" sz="2000" b="1" u="sng">
                <a:latin typeface="Comic Sans MS" pitchFamily="66" charset="0"/>
              </a:rPr>
              <a:t>Cycle de vie de projet ou cycle chronologique du développement des systèmes :</a:t>
            </a:r>
          </a:p>
          <a:p>
            <a:pPr>
              <a:lnSpc>
                <a:spcPct val="90000"/>
              </a:lnSpc>
              <a:buFont typeface="Wingdings" pitchFamily="2" charset="2"/>
              <a:buNone/>
            </a:pPr>
            <a:endParaRPr lang="fr-FR" sz="2000">
              <a:latin typeface="Comic Sans MS" pitchFamily="66" charset="0"/>
            </a:endParaRPr>
          </a:p>
          <a:p>
            <a:pPr>
              <a:lnSpc>
                <a:spcPct val="90000"/>
              </a:lnSpc>
            </a:pPr>
            <a:r>
              <a:rPr lang="fr-FR" sz="2000">
                <a:latin typeface="Comic Sans MS" pitchFamily="66" charset="0"/>
              </a:rPr>
              <a:t>Traditionnellement, tout produit qui doit être mis à la disposition d’un client passe par une phase de conception où ses caractéristiques principales sont pensées, une phase de fabrication où il est matériellement réalisé et une phase de vente où son utilisateur final l’acquiert, l’utilise, le cas échéant le faire réparer et, après usage, le remplace. </a:t>
            </a:r>
          </a:p>
          <a:p>
            <a:pPr>
              <a:lnSpc>
                <a:spcPct val="90000"/>
              </a:lnSpc>
              <a:buFont typeface="Wingdings 2" pitchFamily="18" charset="2"/>
              <a:buNone/>
            </a:pPr>
            <a:endParaRPr lang="fr-FR" sz="2000">
              <a:latin typeface="Comic Sans MS" pitchFamily="66" charset="0"/>
            </a:endParaRPr>
          </a:p>
          <a:p>
            <a:pPr>
              <a:lnSpc>
                <a:spcPct val="90000"/>
              </a:lnSpc>
            </a:pPr>
            <a:r>
              <a:rPr lang="fr-FR" sz="2000">
                <a:latin typeface="Comic Sans MS" pitchFamily="66" charset="0"/>
              </a:rPr>
              <a:t>Les applications informatiques n’échappent en aucun cas à ces règles fondamentales, seuls quelques termes diffèrent, mais les notions recouvertes sont les mêmes. En effet, une fois l’idée d‘automatisation lancée et formalisée, commence le véritable cycle de vie du projet.</a:t>
            </a:r>
          </a:p>
        </p:txBody>
      </p:sp>
    </p:spTree>
  </p:cSld>
  <p:clrMapOvr>
    <a:overrideClrMapping bg1="lt1" tx1="dk1" bg2="lt2" tx2="dk2" accent1="accent1" accent2="accent2" accent3="accent3" accent4="accent4" accent5="accent5" accent6="accent6" hlink="hlink" folHlink="folHlink"/>
  </p:clrMapOvr>
  <p:transition spd="slow">
    <p:zoom/>
    <p:sndAc>
      <p:stSnd>
        <p:snd r:embed="rId3" name="camera.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000250" y="500063"/>
            <a:ext cx="6357938" cy="1143000"/>
          </a:xfrm>
        </p:spPr>
        <p:txBody>
          <a:bodyPr/>
          <a:lstStyle/>
          <a:p>
            <a:r>
              <a:rPr lang="fr-FR" sz="4000">
                <a:latin typeface="Times New Roman" pitchFamily="18" charset="0"/>
                <a:cs typeface="Times New Roman" pitchFamily="18" charset="0"/>
              </a:rPr>
              <a:t>Cycle de vie de projet</a:t>
            </a:r>
          </a:p>
        </p:txBody>
      </p:sp>
      <p:sp>
        <p:nvSpPr>
          <p:cNvPr id="16387" name="Rectangle 3"/>
          <p:cNvSpPr>
            <a:spLocks noGrp="1" noChangeArrowheads="1"/>
          </p:cNvSpPr>
          <p:nvPr>
            <p:ph idx="1"/>
          </p:nvPr>
        </p:nvSpPr>
        <p:spPr>
          <a:xfrm>
            <a:off x="323850" y="2205038"/>
            <a:ext cx="8362950" cy="4367212"/>
          </a:xfrm>
        </p:spPr>
        <p:txBody>
          <a:bodyPr>
            <a:normAutofit lnSpcReduction="10000"/>
          </a:bodyPr>
          <a:lstStyle/>
          <a:p>
            <a:pPr marL="274320" indent="-274320" fontAlgn="auto">
              <a:lnSpc>
                <a:spcPct val="80000"/>
              </a:lnSpc>
              <a:spcAft>
                <a:spcPts val="0"/>
              </a:spcAft>
              <a:buClr>
                <a:schemeClr val="accent3"/>
              </a:buClr>
              <a:buFont typeface="Wingdings" pitchFamily="2" charset="2"/>
              <a:buNone/>
              <a:defRPr/>
            </a:pPr>
            <a:r>
              <a:rPr lang="fr-FR" sz="1600" dirty="0">
                <a:latin typeface="Comic Sans MS" pitchFamily="66" charset="0"/>
              </a:rPr>
              <a:t>Le développement de tout nouveau système d’information exige d’ordinaire trois groupe d’activités :</a:t>
            </a:r>
          </a:p>
          <a:p>
            <a:pPr marL="640080" lvl="1" indent="-246888" fontAlgn="auto">
              <a:lnSpc>
                <a:spcPct val="80000"/>
              </a:lnSpc>
              <a:spcAft>
                <a:spcPts val="0"/>
              </a:spcAft>
              <a:buFont typeface="Wingdings" pitchFamily="2" charset="2"/>
              <a:buChar char="Ø"/>
              <a:defRPr/>
            </a:pPr>
            <a:r>
              <a:rPr lang="fr-FR" sz="1600" dirty="0">
                <a:latin typeface="Comic Sans MS" pitchFamily="66" charset="0"/>
              </a:rPr>
              <a:t>les activités d’analyse.</a:t>
            </a:r>
          </a:p>
          <a:p>
            <a:pPr marL="640080" lvl="1" indent="-246888" fontAlgn="auto">
              <a:lnSpc>
                <a:spcPct val="80000"/>
              </a:lnSpc>
              <a:spcAft>
                <a:spcPts val="0"/>
              </a:spcAft>
              <a:buFont typeface="Wingdings" pitchFamily="2" charset="2"/>
              <a:buChar char="Ø"/>
              <a:defRPr/>
            </a:pPr>
            <a:r>
              <a:rPr lang="fr-FR" sz="1600" dirty="0">
                <a:latin typeface="Comic Sans MS" pitchFamily="66" charset="0"/>
              </a:rPr>
              <a:t>les activités de conception</a:t>
            </a:r>
          </a:p>
          <a:p>
            <a:pPr marL="640080" lvl="1" indent="-246888" fontAlgn="auto">
              <a:lnSpc>
                <a:spcPct val="80000"/>
              </a:lnSpc>
              <a:spcAft>
                <a:spcPts val="0"/>
              </a:spcAft>
              <a:buFont typeface="Wingdings" pitchFamily="2" charset="2"/>
              <a:buChar char="Ø"/>
              <a:defRPr/>
            </a:pPr>
            <a:r>
              <a:rPr lang="fr-FR" sz="1600" dirty="0">
                <a:latin typeface="Comic Sans MS" pitchFamily="66" charset="0"/>
              </a:rPr>
              <a:t>les activités de mise en ouvre. </a:t>
            </a:r>
          </a:p>
          <a:p>
            <a:pPr marL="274320" indent="-274320" fontAlgn="auto">
              <a:lnSpc>
                <a:spcPct val="80000"/>
              </a:lnSpc>
              <a:spcAft>
                <a:spcPts val="0"/>
              </a:spcAft>
              <a:buClr>
                <a:schemeClr val="accent3"/>
              </a:buClr>
              <a:buFont typeface="Wingdings 2"/>
              <a:buChar char=""/>
              <a:defRPr/>
            </a:pPr>
            <a:endParaRPr lang="fr-FR" sz="1600" dirty="0">
              <a:latin typeface="Comic Sans MS" pitchFamily="66" charset="0"/>
            </a:endParaRPr>
          </a:p>
          <a:p>
            <a:pPr marL="274320" indent="-274320" fontAlgn="auto">
              <a:lnSpc>
                <a:spcPct val="80000"/>
              </a:lnSpc>
              <a:spcAft>
                <a:spcPts val="0"/>
              </a:spcAft>
              <a:buClr>
                <a:schemeClr val="accent3"/>
              </a:buClr>
              <a:buFont typeface="Wingdings" pitchFamily="2" charset="2"/>
              <a:buChar char="v"/>
              <a:defRPr/>
            </a:pPr>
            <a:r>
              <a:rPr lang="fr-FR" sz="1600" dirty="0">
                <a:latin typeface="Comic Sans MS" pitchFamily="66" charset="0"/>
              </a:rPr>
              <a:t>Les activités d’analyse sont celles qui fournissent une compréhension approfondie des besoins en information de l’entreprise et de ses exigences. L’analyse porte sur les besoins de l’organisation et non sur un système informatique particulier. </a:t>
            </a:r>
          </a:p>
          <a:p>
            <a:pPr marL="274320" indent="-274320" fontAlgn="auto">
              <a:lnSpc>
                <a:spcPct val="80000"/>
              </a:lnSpc>
              <a:spcAft>
                <a:spcPts val="0"/>
              </a:spcAft>
              <a:buClr>
                <a:schemeClr val="accent3"/>
              </a:buClr>
              <a:buFont typeface="Wingdings 2"/>
              <a:buNone/>
              <a:defRPr/>
            </a:pPr>
            <a:endParaRPr lang="fr-FR" sz="1600" dirty="0">
              <a:latin typeface="Comic Sans MS" pitchFamily="66" charset="0"/>
            </a:endParaRPr>
          </a:p>
          <a:p>
            <a:pPr marL="274320" indent="-274320" fontAlgn="auto">
              <a:lnSpc>
                <a:spcPct val="80000"/>
              </a:lnSpc>
              <a:spcAft>
                <a:spcPts val="0"/>
              </a:spcAft>
              <a:buClr>
                <a:schemeClr val="accent3"/>
              </a:buClr>
              <a:buFont typeface="Wingdings" pitchFamily="2" charset="2"/>
              <a:buChar char="v"/>
              <a:defRPr/>
            </a:pPr>
            <a:r>
              <a:rPr lang="fr-FR" sz="1600" dirty="0">
                <a:latin typeface="Comic Sans MS" pitchFamily="66" charset="0"/>
              </a:rPr>
              <a:t>Les activités de conception sont celles qui définissent l’architecture et la structure d’un nouveau système destiné à satisfaire les exigences de l’entreprise. Pendant la phase de conception, les analystes commencent à conceptualiser une solution informatisée.</a:t>
            </a:r>
          </a:p>
          <a:p>
            <a:pPr marL="274320" indent="-274320" fontAlgn="auto">
              <a:lnSpc>
                <a:spcPct val="80000"/>
              </a:lnSpc>
              <a:spcAft>
                <a:spcPts val="0"/>
              </a:spcAft>
              <a:buClr>
                <a:schemeClr val="accent3"/>
              </a:buClr>
              <a:buFont typeface="Wingdings 2"/>
              <a:buNone/>
              <a:defRPr/>
            </a:pPr>
            <a:endParaRPr lang="fr-FR" sz="1600" dirty="0">
              <a:latin typeface="Comic Sans MS" pitchFamily="66" charset="0"/>
            </a:endParaRPr>
          </a:p>
          <a:p>
            <a:pPr marL="274320" indent="-274320" fontAlgn="auto">
              <a:lnSpc>
                <a:spcPct val="80000"/>
              </a:lnSpc>
              <a:spcAft>
                <a:spcPts val="0"/>
              </a:spcAft>
              <a:buClr>
                <a:schemeClr val="accent3"/>
              </a:buClr>
              <a:buFont typeface="Wingdings" pitchFamily="2" charset="2"/>
              <a:buChar char="v"/>
              <a:defRPr/>
            </a:pPr>
            <a:r>
              <a:rPr lang="fr-FR" sz="1600" dirty="0">
                <a:latin typeface="Comic Sans MS" pitchFamily="66" charset="0"/>
              </a:rPr>
              <a:t> Les activités de mise en œuvre regroupent la construction, les essais et l’installation d’un système d’information fonctionnel. </a:t>
            </a:r>
          </a:p>
          <a:p>
            <a:pPr marL="274320" indent="-274320" fontAlgn="auto">
              <a:lnSpc>
                <a:spcPct val="80000"/>
              </a:lnSpc>
              <a:spcAft>
                <a:spcPts val="0"/>
              </a:spcAft>
              <a:buClr>
                <a:schemeClr val="accent3"/>
              </a:buClr>
              <a:buFont typeface="Wingdings" pitchFamily="2" charset="2"/>
              <a:buNone/>
              <a:defRPr/>
            </a:pPr>
            <a:endParaRPr lang="fr-FR" sz="1600" dirty="0">
              <a:latin typeface="Comic Sans MS" pitchFamily="66" charset="0"/>
            </a:endParaRPr>
          </a:p>
          <a:p>
            <a:pPr marL="274320" indent="-274320" fontAlgn="auto">
              <a:lnSpc>
                <a:spcPct val="80000"/>
              </a:lnSpc>
              <a:spcAft>
                <a:spcPts val="0"/>
              </a:spcAft>
              <a:buClr>
                <a:schemeClr val="accent3"/>
              </a:buClr>
              <a:buFont typeface="Wingdings" pitchFamily="2" charset="2"/>
              <a:buNone/>
              <a:defRPr/>
            </a:pPr>
            <a:r>
              <a:rPr lang="fr-FR" sz="1600" dirty="0">
                <a:latin typeface="Comic Sans MS" pitchFamily="66" charset="0"/>
              </a:rPr>
              <a:t>Dans le jargon des systèmes d’information, chaque groupe d’activités se nomme une phase. Ainsi, un projet de développement de système comporte une phase d’analyse, une phase de conception et une phase de mise en œuvre.</a:t>
            </a:r>
          </a:p>
        </p:txBody>
      </p:sp>
    </p:spTree>
  </p:cSld>
  <p:clrMapOvr>
    <a:overrideClrMapping bg1="lt1" tx1="dk1" bg2="lt2" tx2="dk2" accent1="accent1" accent2="accent2" accent3="accent3" accent4="accent4" accent5="accent5" accent6="accent6" hlink="hlink" folHlink="folHlink"/>
  </p:clrMapOvr>
  <p:transition spd="slow">
    <p:zoom/>
    <p:sndAc>
      <p:stSnd>
        <p:snd r:embed="rId3" name="camera.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2133600" y="285750"/>
            <a:ext cx="7010400" cy="1295400"/>
          </a:xfrm>
        </p:spPr>
        <p:txBody>
          <a:bodyPr/>
          <a:lstStyle/>
          <a:p>
            <a:r>
              <a:rPr lang="fr-FR" sz="4000">
                <a:latin typeface="Times New Roman" pitchFamily="18" charset="0"/>
                <a:cs typeface="Times New Roman" pitchFamily="18" charset="0"/>
              </a:rPr>
              <a:t>Cycle de vie de projet</a:t>
            </a:r>
          </a:p>
        </p:txBody>
      </p:sp>
      <p:pic>
        <p:nvPicPr>
          <p:cNvPr id="9219" name="Picture 7" descr="Sans titre1"/>
          <p:cNvPicPr>
            <a:picLocks noGrp="1" noChangeAspect="1" noChangeArrowheads="1"/>
          </p:cNvPicPr>
          <p:nvPr>
            <p:ph sz="half" idx="1"/>
          </p:nvPr>
        </p:nvPicPr>
        <p:blipFill>
          <a:blip r:embed="rId4" cstate="print"/>
          <a:srcRect/>
          <a:stretch>
            <a:fillRect/>
          </a:stretch>
        </p:blipFill>
        <p:spPr>
          <a:xfrm>
            <a:off x="1571625" y="1785938"/>
            <a:ext cx="6723063" cy="1619250"/>
          </a:xfrm>
          <a:noFill/>
        </p:spPr>
      </p:pic>
      <p:sp>
        <p:nvSpPr>
          <p:cNvPr id="17414" name="Rectangle 6"/>
          <p:cNvSpPr>
            <a:spLocks noGrp="1" noChangeArrowheads="1"/>
          </p:cNvSpPr>
          <p:nvPr>
            <p:ph type="body" sz="half" idx="2"/>
          </p:nvPr>
        </p:nvSpPr>
        <p:spPr>
          <a:xfrm>
            <a:off x="357188" y="3571875"/>
            <a:ext cx="8229600" cy="3071813"/>
          </a:xfrm>
        </p:spPr>
        <p:txBody>
          <a:bodyPr>
            <a:normAutofit fontScale="92500" lnSpcReduction="10000"/>
          </a:bodyPr>
          <a:lstStyle/>
          <a:p>
            <a:pPr marL="274320" indent="-274320" fontAlgn="auto">
              <a:lnSpc>
                <a:spcPct val="80000"/>
              </a:lnSpc>
              <a:spcAft>
                <a:spcPts val="0"/>
              </a:spcAft>
              <a:buClr>
                <a:schemeClr val="accent3"/>
              </a:buClr>
              <a:buFont typeface="Wingdings 2"/>
              <a:buChar char=""/>
              <a:defRPr/>
            </a:pPr>
            <a:r>
              <a:rPr lang="fr-FR" sz="1800" dirty="0">
                <a:latin typeface="Comic Sans MS" pitchFamily="66" charset="0"/>
              </a:rPr>
              <a:t>La figure, illustre les phases du développement d’un système d’information contient deux phases supplémentaires. La première, la phase de planification du projet, </a:t>
            </a:r>
          </a:p>
          <a:p>
            <a:pPr marL="274320" indent="-274320" fontAlgn="auto">
              <a:lnSpc>
                <a:spcPct val="80000"/>
              </a:lnSpc>
              <a:spcAft>
                <a:spcPts val="0"/>
              </a:spcAft>
              <a:buClr>
                <a:schemeClr val="accent3"/>
              </a:buClr>
              <a:buFont typeface="Wingdings 2"/>
              <a:buNone/>
              <a:defRPr/>
            </a:pPr>
            <a:endParaRPr lang="fr-FR" sz="1800" dirty="0">
              <a:latin typeface="Comic Sans MS" pitchFamily="66" charset="0"/>
            </a:endParaRPr>
          </a:p>
          <a:p>
            <a:pPr marL="640080" lvl="1" indent="-246888" fontAlgn="auto">
              <a:lnSpc>
                <a:spcPct val="80000"/>
              </a:lnSpc>
              <a:spcAft>
                <a:spcPts val="0"/>
              </a:spcAft>
              <a:buFont typeface="Wingdings 2"/>
              <a:buChar char=""/>
              <a:defRPr/>
            </a:pPr>
            <a:r>
              <a:rPr lang="fr-FR" sz="1600" dirty="0">
                <a:latin typeface="Comic Sans MS" pitchFamily="66" charset="0"/>
              </a:rPr>
              <a:t>Comprend les activités nécessaires au lancement, à la planification et l’approbation du projet. Cette phase est habituellement courte, mais est cruciale pour l’aboutissement du projet.</a:t>
            </a:r>
          </a:p>
          <a:p>
            <a:pPr marL="640080" lvl="1" indent="-246888" fontAlgn="auto">
              <a:lnSpc>
                <a:spcPct val="80000"/>
              </a:lnSpc>
              <a:spcAft>
                <a:spcPts val="0"/>
              </a:spcAft>
              <a:buFont typeface="Wingdings 2"/>
              <a:buNone/>
              <a:defRPr/>
            </a:pPr>
            <a:endParaRPr lang="fr-FR" sz="1600" dirty="0">
              <a:latin typeface="Comic Sans MS" pitchFamily="66" charset="0"/>
            </a:endParaRPr>
          </a:p>
          <a:p>
            <a:pPr marL="274320" indent="-274320" fontAlgn="auto">
              <a:lnSpc>
                <a:spcPct val="80000"/>
              </a:lnSpc>
              <a:spcAft>
                <a:spcPts val="0"/>
              </a:spcAft>
              <a:buClr>
                <a:schemeClr val="accent3"/>
              </a:buClr>
              <a:buFont typeface="Wingdings 2"/>
              <a:buChar char=""/>
              <a:defRPr/>
            </a:pPr>
            <a:r>
              <a:rPr lang="fr-FR" sz="1800" dirty="0">
                <a:latin typeface="Comic Sans MS" pitchFamily="66" charset="0"/>
              </a:rPr>
              <a:t>La dernière, la phase de support, ne fais pas réellement partie du projet, mais constitue néanmoins une phase dans le cycle de vie global du système d’information. La phase de support</a:t>
            </a:r>
          </a:p>
          <a:p>
            <a:pPr marL="274320" indent="-274320" fontAlgn="auto">
              <a:lnSpc>
                <a:spcPct val="80000"/>
              </a:lnSpc>
              <a:spcAft>
                <a:spcPts val="0"/>
              </a:spcAft>
              <a:buClr>
                <a:schemeClr val="accent3"/>
              </a:buClr>
              <a:buFont typeface="Wingdings 2"/>
              <a:buNone/>
              <a:defRPr/>
            </a:pPr>
            <a:endParaRPr lang="fr-FR" sz="1800" dirty="0">
              <a:latin typeface="Comic Sans MS" pitchFamily="66" charset="0"/>
            </a:endParaRPr>
          </a:p>
          <a:p>
            <a:pPr marL="640080" lvl="1" indent="-246888" fontAlgn="auto">
              <a:lnSpc>
                <a:spcPct val="80000"/>
              </a:lnSpc>
              <a:spcAft>
                <a:spcPts val="0"/>
              </a:spcAft>
              <a:buFont typeface="Wingdings 2"/>
              <a:buChar char=""/>
              <a:defRPr/>
            </a:pPr>
            <a:r>
              <a:rPr lang="fr-FR" sz="1600" dirty="0">
                <a:latin typeface="Comic Sans MS" pitchFamily="66" charset="0"/>
              </a:rPr>
              <a:t>Comprend toutes les activités liées au maintien et à l’amélioration du système pendant sa vie productive. Cette phase, bien sûr, dure beaucoup plus longtemps que toutes les autres phases combinées. Elle est aussi plus coûteuse.</a:t>
            </a:r>
          </a:p>
        </p:txBody>
      </p:sp>
    </p:spTree>
  </p:cSld>
  <p:clrMapOvr>
    <a:overrideClrMapping bg1="lt1" tx1="dk1" bg2="lt2" tx2="dk2" accent1="accent1" accent2="accent2" accent3="accent3" accent4="accent4" accent5="accent5" accent6="accent6" hlink="hlink" folHlink="folHlink"/>
  </p:clrMapOvr>
  <p:transition spd="slow">
    <p:zoom/>
    <p:sndAc>
      <p:stSnd>
        <p:snd r:embed="rId3" name="camera.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00063" y="500063"/>
            <a:ext cx="8643937" cy="1143000"/>
          </a:xfrm>
        </p:spPr>
        <p:txBody>
          <a:bodyPr/>
          <a:lstStyle/>
          <a:p>
            <a:r>
              <a:rPr lang="fr-FR" sz="2800">
                <a:latin typeface="Times New Roman" pitchFamily="18" charset="0"/>
                <a:cs typeface="Times New Roman" pitchFamily="18" charset="0"/>
              </a:rPr>
              <a:t>LES VARIENTES DU CYCLE CHRONOLOGIQUE DE DEVELOPPEMNT INFORMATIQUE</a:t>
            </a:r>
          </a:p>
        </p:txBody>
      </p:sp>
      <p:pic>
        <p:nvPicPr>
          <p:cNvPr id="19459" name="Picture 5" descr="Sans titre121"/>
          <p:cNvPicPr>
            <a:picLocks noGrp="1" noChangeAspect="1" noChangeArrowheads="1"/>
          </p:cNvPicPr>
          <p:nvPr>
            <p:ph idx="1"/>
          </p:nvPr>
        </p:nvPicPr>
        <p:blipFill>
          <a:blip r:embed="rId4" cstate="print"/>
          <a:srcRect/>
          <a:stretch>
            <a:fillRect/>
          </a:stretch>
        </p:blipFill>
        <p:spPr>
          <a:xfrm>
            <a:off x="0" y="1773238"/>
            <a:ext cx="8820150" cy="5084762"/>
          </a:xfrm>
          <a:noFill/>
        </p:spPr>
      </p:pic>
    </p:spTree>
  </p:cSld>
  <p:clrMapOvr>
    <a:overrideClrMapping bg1="lt1" tx1="dk1" bg2="lt2" tx2="dk2" accent1="accent1" accent2="accent2" accent3="accent3" accent4="accent4" accent5="accent5" accent6="accent6" hlink="hlink" folHlink="folHlink"/>
  </p:clrMapOvr>
  <p:transition spd="slow">
    <p:zoom/>
    <p:sndAc>
      <p:stSnd>
        <p:snd r:embed="rId3" name="camera.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fr-FR" sz="2800">
                <a:latin typeface="Times New Roman" pitchFamily="18" charset="0"/>
                <a:cs typeface="Times New Roman" pitchFamily="18" charset="0"/>
              </a:rPr>
              <a:t>LES VARIENTES DU CYCLE CHRONOLOGIQUE DE DEVELOPPEMNT INFORMATIQUE.</a:t>
            </a:r>
          </a:p>
        </p:txBody>
      </p:sp>
      <p:sp>
        <p:nvSpPr>
          <p:cNvPr id="21507" name="Rectangle 4"/>
          <p:cNvSpPr>
            <a:spLocks noGrp="1" noChangeArrowheads="1"/>
          </p:cNvSpPr>
          <p:nvPr>
            <p:ph idx="1"/>
          </p:nvPr>
        </p:nvSpPr>
        <p:spPr>
          <a:xfrm>
            <a:off x="1071563" y="2071688"/>
            <a:ext cx="7567612" cy="4429125"/>
          </a:xfrm>
        </p:spPr>
        <p:txBody>
          <a:bodyPr/>
          <a:lstStyle/>
          <a:p>
            <a:pPr>
              <a:lnSpc>
                <a:spcPct val="90000"/>
              </a:lnSpc>
              <a:buFont typeface="Wingdings" pitchFamily="2" charset="2"/>
              <a:buNone/>
            </a:pPr>
            <a:r>
              <a:rPr lang="fr-FR" sz="1800" b="1" u="sng">
                <a:solidFill>
                  <a:srgbClr val="000099"/>
                </a:solidFill>
                <a:latin typeface="Comic Sans MS" pitchFamily="66" charset="0"/>
              </a:rPr>
              <a:t>MODÈLE DE DEVELOPPEMENT SÉQUENTIEL OU EN CASCADE :</a:t>
            </a:r>
          </a:p>
          <a:p>
            <a:pPr>
              <a:lnSpc>
                <a:spcPct val="90000"/>
              </a:lnSpc>
              <a:buFont typeface="Wingdings" pitchFamily="2" charset="2"/>
              <a:buNone/>
            </a:pPr>
            <a:endParaRPr lang="fr-FR" sz="1800" b="1" u="sng">
              <a:solidFill>
                <a:srgbClr val="000099"/>
              </a:solidFill>
              <a:latin typeface="Comic Sans MS" pitchFamily="66" charset="0"/>
            </a:endParaRPr>
          </a:p>
          <a:p>
            <a:pPr>
              <a:lnSpc>
                <a:spcPct val="90000"/>
              </a:lnSpc>
            </a:pPr>
            <a:r>
              <a:rPr lang="fr-FR" sz="1800" b="1">
                <a:solidFill>
                  <a:srgbClr val="000099"/>
                </a:solidFill>
                <a:latin typeface="Comic Sans MS" pitchFamily="66" charset="0"/>
              </a:rPr>
              <a:t>Dans ce modèle du cycle en cascade chaque phase du cycle est réalisée en séquence et les résultats d’une phase sont répercutés sur la suivante comme dans le cas de l’eau qui coule dans une chute, il est impossible de revenir en arrière après l’achèvement d’une phase. </a:t>
            </a:r>
          </a:p>
          <a:p>
            <a:pPr>
              <a:lnSpc>
                <a:spcPct val="90000"/>
              </a:lnSpc>
              <a:buFont typeface="Wingdings 2" pitchFamily="18" charset="2"/>
              <a:buNone/>
            </a:pPr>
            <a:endParaRPr lang="fr-FR" sz="1800" b="1">
              <a:solidFill>
                <a:srgbClr val="000099"/>
              </a:solidFill>
              <a:latin typeface="Comic Sans MS" pitchFamily="66" charset="0"/>
            </a:endParaRPr>
          </a:p>
          <a:p>
            <a:pPr>
              <a:lnSpc>
                <a:spcPct val="90000"/>
              </a:lnSpc>
            </a:pPr>
            <a:r>
              <a:rPr lang="fr-FR" sz="1800" b="1">
                <a:solidFill>
                  <a:srgbClr val="000099"/>
                </a:solidFill>
                <a:latin typeface="Comic Sans MS" pitchFamily="66" charset="0"/>
              </a:rPr>
              <a:t>Cette vision très stricte du CCDS exige une planification minutieuse et un contrôle serré du projet.</a:t>
            </a:r>
          </a:p>
          <a:p>
            <a:pPr>
              <a:lnSpc>
                <a:spcPct val="90000"/>
              </a:lnSpc>
              <a:buFont typeface="Wingdings 2" pitchFamily="18" charset="2"/>
              <a:buNone/>
            </a:pPr>
            <a:endParaRPr lang="fr-FR" sz="1800" b="1">
              <a:solidFill>
                <a:srgbClr val="000099"/>
              </a:solidFill>
              <a:latin typeface="Comic Sans MS" pitchFamily="66" charset="0"/>
            </a:endParaRPr>
          </a:p>
          <a:p>
            <a:pPr>
              <a:lnSpc>
                <a:spcPct val="90000"/>
              </a:lnSpc>
            </a:pPr>
            <a:r>
              <a:rPr lang="fr-FR" sz="1800" b="1">
                <a:solidFill>
                  <a:srgbClr val="000099"/>
                </a:solidFill>
                <a:latin typeface="Comic Sans MS" pitchFamily="66" charset="0"/>
              </a:rPr>
              <a:t> Les décisions prises à chaque étape sont figées une fois pour toutes. Il est donc toujours possible de déterminer avec exactitude ce qui a été décidé et de savoir en tout temps à quel stade en est le projet.</a:t>
            </a:r>
            <a:r>
              <a:rPr lang="fr-FR" sz="2000">
                <a:solidFill>
                  <a:srgbClr val="000099"/>
                </a:solidFill>
                <a:latin typeface="Comic Sans MS" pitchFamily="66" charset="0"/>
              </a:rPr>
              <a:t> </a:t>
            </a:r>
          </a:p>
        </p:txBody>
      </p:sp>
    </p:spTree>
  </p:cSld>
  <p:clrMapOvr>
    <a:overrideClrMapping bg1="lt1" tx1="dk1" bg2="lt2" tx2="dk2" accent1="accent1" accent2="accent2" accent3="accent3" accent4="accent4" accent5="accent5" accent6="accent6" hlink="hlink" folHlink="folHlink"/>
  </p:clrMapOvr>
  <p:transition spd="slow">
    <p:zoom/>
    <p:sndAc>
      <p:stSnd>
        <p:snd r:embed="rId3" name="camera.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642938" y="428625"/>
            <a:ext cx="7972425" cy="1295400"/>
          </a:xfrm>
        </p:spPr>
        <p:txBody>
          <a:bodyPr/>
          <a:lstStyle/>
          <a:p>
            <a:r>
              <a:rPr lang="fr-FR" sz="2800">
                <a:latin typeface="Times New Roman" pitchFamily="18" charset="0"/>
                <a:cs typeface="Times New Roman" pitchFamily="18" charset="0"/>
              </a:rPr>
              <a:t>LES VARIENTES DU CYCLE CHRONOLOGIQUE DE DEVELOPPEMNT INFORMATIQUE.</a:t>
            </a:r>
          </a:p>
        </p:txBody>
      </p:sp>
      <p:pic>
        <p:nvPicPr>
          <p:cNvPr id="22531" name="Picture 7" descr="2"/>
          <p:cNvPicPr>
            <a:picLocks noGrp="1" noChangeAspect="1" noChangeArrowheads="1"/>
          </p:cNvPicPr>
          <p:nvPr>
            <p:ph sz="half" idx="1"/>
          </p:nvPr>
        </p:nvPicPr>
        <p:blipFill>
          <a:blip r:embed="rId4" cstate="print"/>
          <a:srcRect/>
          <a:stretch>
            <a:fillRect/>
          </a:stretch>
        </p:blipFill>
        <p:spPr>
          <a:xfrm>
            <a:off x="0" y="1773238"/>
            <a:ext cx="8820150" cy="5084762"/>
          </a:xfrm>
          <a:noFill/>
        </p:spPr>
      </p:pic>
    </p:spTree>
  </p:cSld>
  <p:clrMapOvr>
    <a:overrideClrMapping bg1="lt1" tx1="dk1" bg2="lt2" tx2="dk2" accent1="accent1" accent2="accent2" accent3="accent3" accent4="accent4" accent5="accent5" accent6="accent6" hlink="hlink" folHlink="folHlink"/>
  </p:clrMapOvr>
  <p:transition spd="slow">
    <p:zoom/>
    <p:sndAc>
      <p:stSnd>
        <p:snd r:embed="rId3" name="camera.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14313" y="704850"/>
            <a:ext cx="8929687" cy="1143000"/>
          </a:xfrm>
        </p:spPr>
        <p:txBody>
          <a:bodyPr/>
          <a:lstStyle/>
          <a:p>
            <a:r>
              <a:rPr lang="fr-FR" sz="2800">
                <a:latin typeface="Times New Roman" pitchFamily="18" charset="0"/>
                <a:cs typeface="Times New Roman" pitchFamily="18" charset="0"/>
              </a:rPr>
              <a:t>LES VARIENTES DU CYCLE CHRONOLOGIQUE DE DEVELOPPEMNT INFORMATIQUE.</a:t>
            </a:r>
          </a:p>
        </p:txBody>
      </p:sp>
      <p:sp>
        <p:nvSpPr>
          <p:cNvPr id="23555" name="Rectangle 3"/>
          <p:cNvSpPr>
            <a:spLocks noGrp="1" noChangeArrowheads="1"/>
          </p:cNvSpPr>
          <p:nvPr>
            <p:ph idx="1"/>
          </p:nvPr>
        </p:nvSpPr>
        <p:spPr>
          <a:xfrm>
            <a:off x="571500" y="2000250"/>
            <a:ext cx="8243888" cy="4572000"/>
          </a:xfrm>
        </p:spPr>
        <p:txBody>
          <a:bodyPr/>
          <a:lstStyle/>
          <a:p>
            <a:pPr>
              <a:lnSpc>
                <a:spcPct val="80000"/>
              </a:lnSpc>
              <a:buFont typeface="Wingdings" pitchFamily="2" charset="2"/>
              <a:buNone/>
            </a:pPr>
            <a:r>
              <a:rPr lang="fr-FR" sz="2000" b="1" u="sng">
                <a:latin typeface="Comic Sans MS" pitchFamily="66" charset="0"/>
              </a:rPr>
              <a:t>MODÈLE DE DEVELOPPEMENT SÉQUENTIEL OU EN CASCADE :</a:t>
            </a:r>
          </a:p>
          <a:p>
            <a:pPr>
              <a:lnSpc>
                <a:spcPct val="80000"/>
              </a:lnSpc>
            </a:pPr>
            <a:endParaRPr lang="fr-FR" sz="1800">
              <a:latin typeface="Comic Sans MS" pitchFamily="66" charset="0"/>
            </a:endParaRPr>
          </a:p>
          <a:p>
            <a:pPr>
              <a:lnSpc>
                <a:spcPct val="80000"/>
              </a:lnSpc>
            </a:pPr>
            <a:r>
              <a:rPr lang="fr-FR" sz="1800">
                <a:latin typeface="Comic Sans MS" pitchFamily="66" charset="0"/>
              </a:rPr>
              <a:t>Le principe de ce modèle est très simple chaque phase se termine à une date précise par la production de certains documents ou logiciels. </a:t>
            </a:r>
          </a:p>
          <a:p>
            <a:pPr>
              <a:lnSpc>
                <a:spcPct val="80000"/>
              </a:lnSpc>
              <a:buFont typeface="Wingdings 2" pitchFamily="18" charset="2"/>
              <a:buNone/>
            </a:pPr>
            <a:endParaRPr lang="fr-FR" sz="1800">
              <a:latin typeface="Comic Sans MS" pitchFamily="66" charset="0"/>
            </a:endParaRPr>
          </a:p>
          <a:p>
            <a:pPr>
              <a:lnSpc>
                <a:spcPct val="80000"/>
              </a:lnSpc>
            </a:pPr>
            <a:r>
              <a:rPr lang="fr-FR" sz="1800">
                <a:latin typeface="Comic Sans MS" pitchFamily="66" charset="0"/>
              </a:rPr>
              <a:t>Les résultats sont définis sur la base des interactions entre étapes et activités, ils sont soumis à une revue approfondie, on ne passe à la phase suivante que s'ils sont jugés satisfaisants. </a:t>
            </a:r>
          </a:p>
          <a:p>
            <a:pPr>
              <a:lnSpc>
                <a:spcPct val="80000"/>
              </a:lnSpc>
              <a:buFont typeface="Wingdings 2" pitchFamily="18" charset="2"/>
              <a:buNone/>
            </a:pPr>
            <a:endParaRPr lang="fr-FR" sz="1800">
              <a:latin typeface="Comic Sans MS" pitchFamily="66" charset="0"/>
            </a:endParaRPr>
          </a:p>
          <a:p>
            <a:pPr>
              <a:lnSpc>
                <a:spcPct val="80000"/>
              </a:lnSpc>
            </a:pPr>
            <a:r>
              <a:rPr lang="fr-FR" sz="1800">
                <a:latin typeface="Comic Sans MS" pitchFamily="66" charset="0"/>
              </a:rPr>
              <a:t>Les développements récents de ce modèle font paraître de la validation-vérification à chaque étape :  </a:t>
            </a:r>
          </a:p>
          <a:p>
            <a:pPr lvl="2">
              <a:lnSpc>
                <a:spcPct val="80000"/>
              </a:lnSpc>
            </a:pPr>
            <a:r>
              <a:rPr lang="fr-FR" sz="2000">
                <a:latin typeface="Comic Sans MS" pitchFamily="66" charset="0"/>
              </a:rPr>
              <a:t>     faisabilité et analyse des besoins : validation ; </a:t>
            </a:r>
          </a:p>
          <a:p>
            <a:pPr lvl="2">
              <a:lnSpc>
                <a:spcPct val="80000"/>
              </a:lnSpc>
            </a:pPr>
            <a:r>
              <a:rPr lang="fr-FR" sz="2000">
                <a:latin typeface="Comic Sans MS" pitchFamily="66" charset="0"/>
              </a:rPr>
              <a:t>     conception du produit et conception détaillée : vérification ; </a:t>
            </a:r>
          </a:p>
          <a:p>
            <a:pPr lvl="2">
              <a:lnSpc>
                <a:spcPct val="80000"/>
              </a:lnSpc>
            </a:pPr>
            <a:r>
              <a:rPr lang="fr-FR" sz="2000">
                <a:latin typeface="Comic Sans MS" pitchFamily="66" charset="0"/>
              </a:rPr>
              <a:t>     intégration : test d'intégration et test d'acceptation ; </a:t>
            </a:r>
          </a:p>
          <a:p>
            <a:pPr lvl="2">
              <a:lnSpc>
                <a:spcPct val="80000"/>
              </a:lnSpc>
            </a:pPr>
            <a:r>
              <a:rPr lang="fr-FR" sz="2000">
                <a:latin typeface="Comic Sans MS" pitchFamily="66" charset="0"/>
              </a:rPr>
              <a:t>     installation : test du système. </a:t>
            </a:r>
          </a:p>
        </p:txBody>
      </p:sp>
    </p:spTree>
  </p:cSld>
  <p:clrMapOvr>
    <a:overrideClrMapping bg1="lt1" tx1="dk1" bg2="lt2" tx2="dk2" accent1="accent1" accent2="accent2" accent3="accent3" accent4="accent4" accent5="accent5" accent6="accent6" hlink="hlink" folHlink="folHlink"/>
  </p:clrMapOvr>
  <p:transition spd="slow">
    <p:zoom/>
    <p:sndAc>
      <p:stSnd>
        <p:snd r:embed="rId3" name="camera.wav"/>
      </p:stSnd>
    </p:sndAc>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21</TotalTime>
  <Words>1594</Words>
  <Application>Microsoft Office PowerPoint</Application>
  <PresentationFormat>Affichage à l'écran (4:3)</PresentationFormat>
  <Paragraphs>172</Paragraphs>
  <Slides>21</Slides>
  <Notes>18</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21</vt:i4>
      </vt:variant>
    </vt:vector>
  </HeadingPairs>
  <TitlesOfParts>
    <vt:vector size="30" baseType="lpstr">
      <vt:lpstr>Arial</vt:lpstr>
      <vt:lpstr>Calibri</vt:lpstr>
      <vt:lpstr>Comic Sans MS</vt:lpstr>
      <vt:lpstr>Constantia</vt:lpstr>
      <vt:lpstr>Monotype Corsiva</vt:lpstr>
      <vt:lpstr>Times New Roman</vt:lpstr>
      <vt:lpstr>Wingdings</vt:lpstr>
      <vt:lpstr>Wingdings 2</vt:lpstr>
      <vt:lpstr>Débit</vt:lpstr>
      <vt:lpstr>CYCLE DE VIE</vt:lpstr>
      <vt:lpstr>La démarche de projet</vt:lpstr>
      <vt:lpstr>Cycle de vie de projet </vt:lpstr>
      <vt:lpstr>Cycle de vie de projet</vt:lpstr>
      <vt:lpstr>Cycle de vie de projet</vt:lpstr>
      <vt:lpstr>LES VARIENTES DU CYCLE CHRONOLOGIQUE DE DEVELOPPEMNT INFORMATIQUE</vt:lpstr>
      <vt:lpstr>LES VARIENTES DU CYCLE CHRONOLOGIQUE DE DEVELOPPEMNT INFORMATIQUE.</vt:lpstr>
      <vt:lpstr>LES VARIENTES DU CYCLE CHRONOLOGIQUE DE DEVELOPPEMNT INFORMATIQUE.</vt:lpstr>
      <vt:lpstr>LES VARIENTES DU CYCLE CHRONOLOGIQUE DE DEVELOPPEMNT INFORMATIQUE.</vt:lpstr>
      <vt:lpstr>LES VARIENTES DU CYCLE CHRONOLOGIQUE DE DEVELOPPEMNT INFORMATIQUE.</vt:lpstr>
      <vt:lpstr>LES VARIENTES DU CYCLE CHRONOLOGIQUE DE DEVELOPPEMNT INFORMATIQUE.</vt:lpstr>
      <vt:lpstr>LES VARIENTES DU CYCLE CHRONOLOGIQUE DE DEVELOPPEMNT INFORMATIQUE.</vt:lpstr>
      <vt:lpstr>LES VARIENTES DU CYCLE CHRONOLOGIQUE DE DEVELOPPEMNT INFORMATIQUE.</vt:lpstr>
      <vt:lpstr>LES VARIENTES DU CYCLE CHRONOLOGIQUE DE DEVELOPPEMNT INFORMATIQUE.</vt:lpstr>
      <vt:lpstr>LES VARIENTES DU CYCLE CHRONOLOGIQUE DE DEVELOPPEMNT INFORMATIQUE.</vt:lpstr>
      <vt:lpstr>LES VARIENTES DU CYCLE CHRONOLOGIQUE DE DEVELOPPEMNT INFORMATIQUE.</vt:lpstr>
      <vt:lpstr>Présentation PowerPoint</vt:lpstr>
      <vt:lpstr>LES VARIENTES DU CYCLE CHRONOLOGIQUE DE DEVELOPPEMNT INFORMATIQUE.</vt:lpstr>
      <vt:lpstr>Présentation PowerPoint</vt:lpstr>
      <vt:lpstr>LES VARIENTES DU CYCLE CHRONOLOGIQUE DE DEVELOPPEMNT INFORMATIQUE.</vt:lpstr>
      <vt:lpstr>LES VARIENTES DU CYCLE CHRONOLOGIQUE DE DEVELOPPEMNT INFORMATIQUE.</vt:lpstr>
    </vt:vector>
  </TitlesOfParts>
  <Company>Trust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démarche de projet</dc:title>
  <dc:creator>Dj4w4</dc:creator>
  <cp:lastModifiedBy>Hp</cp:lastModifiedBy>
  <cp:revision>5</cp:revision>
  <dcterms:created xsi:type="dcterms:W3CDTF">2009-02-15T20:44:14Z</dcterms:created>
  <dcterms:modified xsi:type="dcterms:W3CDTF">2023-09-18T19:02:48Z</dcterms:modified>
</cp:coreProperties>
</file>