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59"/>
    <p:restoredTop sz="94643"/>
  </p:normalViewPr>
  <p:slideViewPr>
    <p:cSldViewPr snapToGrid="0" snapToObjects="1">
      <p:cViewPr varScale="1">
        <p:scale>
          <a:sx n="76" d="100"/>
          <a:sy n="76" d="100"/>
        </p:scale>
        <p:origin x="216" y="7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8C31F8-422C-B24D-B968-22C6D9F4A104}" type="datetimeFigureOut">
              <a:rPr lang="en-US" smtClean="0"/>
              <a:t>5/30/18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55B708-71A0-C248-A798-921199CDA7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190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6FD30-0495-EF40-9332-3EE8B7967F0F}" type="datetimeFigureOut">
              <a:rPr lang="en-US" smtClean="0"/>
              <a:t>5/30/18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2882D-12BE-6144-B864-0FA8243B7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556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6FD30-0495-EF40-9332-3EE8B7967F0F}" type="datetimeFigureOut">
              <a:rPr lang="en-US" smtClean="0"/>
              <a:t>5/30/18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2882D-12BE-6144-B864-0FA8243B7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857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6FD30-0495-EF40-9332-3EE8B7967F0F}" type="datetimeFigureOut">
              <a:rPr lang="en-US" smtClean="0"/>
              <a:t>5/30/18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2882D-12BE-6144-B864-0FA8243B7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089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6FD30-0495-EF40-9332-3EE8B7967F0F}" type="datetimeFigureOut">
              <a:rPr lang="en-US" smtClean="0"/>
              <a:t>5/30/18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2882D-12BE-6144-B864-0FA8243B7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775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6FD30-0495-EF40-9332-3EE8B7967F0F}" type="datetimeFigureOut">
              <a:rPr lang="en-US" smtClean="0"/>
              <a:t>5/30/18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2882D-12BE-6144-B864-0FA8243B7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65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6FD30-0495-EF40-9332-3EE8B7967F0F}" type="datetimeFigureOut">
              <a:rPr lang="en-US" smtClean="0"/>
              <a:t>5/30/18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2882D-12BE-6144-B864-0FA8243B7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3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6FD30-0495-EF40-9332-3EE8B7967F0F}" type="datetimeFigureOut">
              <a:rPr lang="en-US" smtClean="0"/>
              <a:t>5/30/18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2882D-12BE-6144-B864-0FA8243B7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3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6FD30-0495-EF40-9332-3EE8B7967F0F}" type="datetimeFigureOut">
              <a:rPr lang="en-US" smtClean="0"/>
              <a:t>5/30/18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2882D-12BE-6144-B864-0FA8243B7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56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6FD30-0495-EF40-9332-3EE8B7967F0F}" type="datetimeFigureOut">
              <a:rPr lang="en-US" smtClean="0"/>
              <a:t>5/30/18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2882D-12BE-6144-B864-0FA8243B7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783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6FD30-0495-EF40-9332-3EE8B7967F0F}" type="datetimeFigureOut">
              <a:rPr lang="en-US" smtClean="0"/>
              <a:t>5/30/18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2882D-12BE-6144-B864-0FA8243B7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609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6FD30-0495-EF40-9332-3EE8B7967F0F}" type="datetimeFigureOut">
              <a:rPr lang="en-US" smtClean="0"/>
              <a:t>5/30/18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2882D-12BE-6144-B864-0FA8243B7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15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86FD30-0495-EF40-9332-3EE8B7967F0F}" type="datetimeFigureOut">
              <a:rPr lang="en-US" smtClean="0"/>
              <a:t>5/30/18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22882D-12BE-6144-B864-0FA8243B7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832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636579" y="378372"/>
            <a:ext cx="57179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Connected Air Conditioner</a:t>
            </a:r>
            <a:endParaRPr lang="en-US" sz="4000" dirty="0"/>
          </a:p>
        </p:txBody>
      </p:sp>
      <p:sp>
        <p:nvSpPr>
          <p:cNvPr id="13" name="TextBox 12"/>
          <p:cNvSpPr txBox="1"/>
          <p:nvPr/>
        </p:nvSpPr>
        <p:spPr>
          <a:xfrm>
            <a:off x="614856" y="1171903"/>
            <a:ext cx="33685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Team members:</a:t>
            </a:r>
          </a:p>
          <a:p>
            <a:pPr marL="342900" indent="-342900">
              <a:buFontTx/>
              <a:buChar char="-"/>
            </a:pPr>
            <a:r>
              <a:rPr lang="en-US" sz="2000" dirty="0" smtClean="0"/>
              <a:t>Çağrı Kılıçoğlu</a:t>
            </a:r>
            <a:endParaRPr lang="en-US" sz="2000" dirty="0" smtClean="0"/>
          </a:p>
          <a:p>
            <a:pPr marL="342900" indent="-342900">
              <a:buFontTx/>
              <a:buChar char="-"/>
            </a:pPr>
            <a:r>
              <a:rPr lang="en-US" sz="2000" dirty="0" err="1" smtClean="0"/>
              <a:t>Abdulsamed</a:t>
            </a:r>
            <a:r>
              <a:rPr lang="en-US" sz="2000" dirty="0" smtClean="0"/>
              <a:t> </a:t>
            </a:r>
            <a:r>
              <a:rPr lang="en-US" sz="2000" dirty="0" err="1" smtClean="0"/>
              <a:t>Bayrakoğlu</a:t>
            </a:r>
            <a:endParaRPr lang="en-US" sz="2000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7620001" y="1439916"/>
            <a:ext cx="4167353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Solution: </a:t>
            </a:r>
          </a:p>
          <a:p>
            <a:pPr marL="342900" indent="-342900">
              <a:buFontTx/>
              <a:buChar char="-"/>
            </a:pPr>
            <a:r>
              <a:rPr lang="en-US" sz="2000" dirty="0" smtClean="0"/>
              <a:t>Infrared Sender is placed in ESP 8266 </a:t>
            </a:r>
            <a:r>
              <a:rPr lang="en-US" sz="2000" dirty="0" err="1" smtClean="0"/>
              <a:t>NodeMCU</a:t>
            </a:r>
            <a:endParaRPr lang="en-US" sz="2000" dirty="0"/>
          </a:p>
          <a:p>
            <a:pPr marL="342900" indent="-342900">
              <a:buFontTx/>
              <a:buChar char="-"/>
            </a:pPr>
            <a:r>
              <a:rPr lang="en-US" sz="2000" dirty="0" smtClean="0"/>
              <a:t>Weather data from cloud is sent to ESP 8266 every 5 minutes via </a:t>
            </a:r>
            <a:r>
              <a:rPr lang="en-US" sz="2000" dirty="0" err="1" smtClean="0"/>
              <a:t>WiFi</a:t>
            </a:r>
            <a:endParaRPr lang="en-US" sz="2000" dirty="0" smtClean="0"/>
          </a:p>
          <a:p>
            <a:pPr marL="342900" indent="-342900">
              <a:buFontTx/>
              <a:buChar char="-"/>
            </a:pPr>
            <a:r>
              <a:rPr lang="en-US" sz="2000" dirty="0" smtClean="0"/>
              <a:t>Necessary ON or OFF signal is sent to the air conditioner from ESP 8266 with IR sender. </a:t>
            </a:r>
          </a:p>
          <a:p>
            <a:pPr marL="342900" indent="-342900">
              <a:buFontTx/>
              <a:buChar char="-"/>
            </a:pPr>
            <a:r>
              <a:rPr lang="en-US" sz="2000" dirty="0" smtClean="0"/>
              <a:t>(Signals for the air conditioner is previously obtained with IR receiver.)</a:t>
            </a:r>
            <a:endParaRPr lang="en-US" sz="2000" dirty="0"/>
          </a:p>
        </p:txBody>
      </p:sp>
      <p:sp>
        <p:nvSpPr>
          <p:cNvPr id="15" name="TextBox 14"/>
          <p:cNvSpPr txBox="1"/>
          <p:nvPr/>
        </p:nvSpPr>
        <p:spPr>
          <a:xfrm>
            <a:off x="822874" y="5793490"/>
            <a:ext cx="10694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Technologies: </a:t>
            </a:r>
            <a:r>
              <a:rPr lang="en-US" sz="2000" dirty="0" smtClean="0"/>
              <a:t>ESP 8266 </a:t>
            </a:r>
            <a:r>
              <a:rPr lang="en-US" sz="2000" dirty="0" err="1" smtClean="0"/>
              <a:t>NodeMCU</a:t>
            </a:r>
            <a:r>
              <a:rPr lang="en-US" sz="2000" dirty="0" smtClean="0"/>
              <a:t>, IR Sender, </a:t>
            </a:r>
            <a:r>
              <a:rPr lang="en-US" sz="2000" dirty="0" err="1" smtClean="0"/>
              <a:t>ENode.js</a:t>
            </a:r>
            <a:r>
              <a:rPr lang="en-US" sz="2000" dirty="0" smtClean="0"/>
              <a:t>, Amazon </a:t>
            </a:r>
            <a:r>
              <a:rPr lang="en-US" sz="2000" dirty="0"/>
              <a:t>Cloud </a:t>
            </a:r>
            <a:r>
              <a:rPr lang="en-US" sz="2000" dirty="0" err="1" smtClean="0"/>
              <a:t>Services,openweathermap.org</a:t>
            </a:r>
            <a:endParaRPr lang="en-US" sz="2000" dirty="0"/>
          </a:p>
        </p:txBody>
      </p:sp>
      <p:sp>
        <p:nvSpPr>
          <p:cNvPr id="16" name="TextBox 15"/>
          <p:cNvSpPr txBox="1"/>
          <p:nvPr/>
        </p:nvSpPr>
        <p:spPr>
          <a:xfrm>
            <a:off x="489169" y="2529151"/>
            <a:ext cx="259605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Problem: Abrupt changes in humidity &amp; temperature between indoor and outdoor temperature affects personal health causing constant fatigue and dry skin problems </a:t>
            </a:r>
            <a:endParaRPr lang="en-US" sz="2000" dirty="0"/>
          </a:p>
        </p:txBody>
      </p:sp>
      <p:sp>
        <p:nvSpPr>
          <p:cNvPr id="17" name="TextBox 16"/>
          <p:cNvSpPr txBox="1"/>
          <p:nvPr/>
        </p:nvSpPr>
        <p:spPr>
          <a:xfrm>
            <a:off x="2806264" y="6581001"/>
            <a:ext cx="65479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err="1" smtClean="0"/>
              <a:t>CmpE</a:t>
            </a:r>
            <a:r>
              <a:rPr lang="en-US" sz="1200" i="1" dirty="0" smtClean="0"/>
              <a:t> 490 </a:t>
            </a:r>
            <a:r>
              <a:rPr lang="en-US" sz="1200" i="1" dirty="0" err="1" smtClean="0"/>
              <a:t>IoT</a:t>
            </a:r>
            <a:r>
              <a:rPr lang="en-US" sz="1200" i="1" dirty="0" smtClean="0"/>
              <a:t> Course Final Project, 2018 Spring, </a:t>
            </a:r>
            <a:r>
              <a:rPr lang="en-US" sz="1200" i="1" dirty="0" err="1" smtClean="0"/>
              <a:t>Bogazici</a:t>
            </a:r>
            <a:r>
              <a:rPr lang="en-US" sz="1200" i="1" dirty="0" smtClean="0"/>
              <a:t> University Computer Engineering Department</a:t>
            </a:r>
            <a:endParaRPr lang="en-US" sz="1200" i="1" dirty="0"/>
          </a:p>
        </p:txBody>
      </p:sp>
      <p:pic>
        <p:nvPicPr>
          <p:cNvPr id="7" name="Resi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3422" y="1918733"/>
            <a:ext cx="3317676" cy="2999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100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117</Words>
  <Application>Microsoft Macintosh PowerPoint</Application>
  <PresentationFormat>Geniş Ekran</PresentationFormat>
  <Paragraphs>12</Paragraphs>
  <Slides>1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Sunusu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Alper Yegin</dc:creator>
  <cp:lastModifiedBy>Çağrı Kılıçoğlu</cp:lastModifiedBy>
  <cp:revision>5</cp:revision>
  <dcterms:created xsi:type="dcterms:W3CDTF">2018-05-16T19:32:22Z</dcterms:created>
  <dcterms:modified xsi:type="dcterms:W3CDTF">2018-05-30T15:35:43Z</dcterms:modified>
</cp:coreProperties>
</file>