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C31F8-422C-B24D-B968-22C6D9F4A10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5B708-71A0-C248-A798-921199CD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FD30-0495-EF40-9332-3EE8B7967F0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ounIoT/EmployeeTrack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7818" y="344822"/>
            <a:ext cx="5944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Employee Location Tracking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35331" y="5364813"/>
            <a:ext cx="1116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Technologies: </a:t>
            </a:r>
            <a:r>
              <a:rPr lang="tr-TR" sz="2000" dirty="0" smtClean="0"/>
              <a:t>R</a:t>
            </a:r>
            <a:r>
              <a:rPr lang="en-US" sz="2000" dirty="0" err="1" smtClean="0"/>
              <a:t>aspberry</a:t>
            </a:r>
            <a:r>
              <a:rPr lang="en-US" sz="2000" dirty="0" smtClean="0"/>
              <a:t> </a:t>
            </a:r>
            <a:r>
              <a:rPr lang="tr-TR" sz="2000" dirty="0" smtClean="0"/>
              <a:t>P</a:t>
            </a:r>
            <a:r>
              <a:rPr lang="en-US" sz="2000" dirty="0" err="1" smtClean="0"/>
              <a:t>i</a:t>
            </a:r>
            <a:r>
              <a:rPr lang="tr-TR" sz="2000" dirty="0" smtClean="0"/>
              <a:t> 3</a:t>
            </a:r>
            <a:r>
              <a:rPr lang="en-US" sz="2000" dirty="0" smtClean="0"/>
              <a:t>,</a:t>
            </a:r>
            <a:r>
              <a:rPr lang="tr-TR" sz="2000" dirty="0"/>
              <a:t> </a:t>
            </a:r>
            <a:r>
              <a:rPr lang="tr-TR" sz="2000" dirty="0" err="1" smtClean="0"/>
              <a:t>Nodemcu</a:t>
            </a:r>
            <a:r>
              <a:rPr lang="en-US" sz="2000" dirty="0" smtClean="0"/>
              <a:t>, </a:t>
            </a:r>
            <a:r>
              <a:rPr lang="tr-TR" sz="2000" dirty="0" err="1" smtClean="0"/>
              <a:t>Wi</a:t>
            </a:r>
            <a:r>
              <a:rPr lang="tr-TR" sz="2000" dirty="0" smtClean="0"/>
              <a:t>-fi </a:t>
            </a:r>
            <a:r>
              <a:rPr lang="tr-TR" sz="2000" dirty="0" err="1" smtClean="0"/>
              <a:t>Adapter</a:t>
            </a:r>
            <a:r>
              <a:rPr lang="en-US" sz="2000" dirty="0" smtClean="0"/>
              <a:t>, </a:t>
            </a:r>
            <a:r>
              <a:rPr lang="en-US" sz="2000" dirty="0"/>
              <a:t>Node.js, </a:t>
            </a:r>
            <a:r>
              <a:rPr lang="tr-TR" sz="2000" dirty="0" smtClean="0"/>
              <a:t>MQTT</a:t>
            </a:r>
            <a:r>
              <a:rPr lang="en-US" sz="2000" dirty="0" smtClean="0"/>
              <a:t>,</a:t>
            </a:r>
            <a:r>
              <a:rPr lang="tr-TR" sz="2000" dirty="0" smtClean="0"/>
              <a:t> </a:t>
            </a:r>
            <a:r>
              <a:rPr lang="en-US" sz="2000" dirty="0" smtClean="0"/>
              <a:t>Android</a:t>
            </a:r>
            <a:r>
              <a:rPr lang="tr-TR" sz="2000" dirty="0" smtClean="0"/>
              <a:t>, Sqlite3,etc.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744606" y="1494932"/>
            <a:ext cx="34473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Solution:</a:t>
            </a:r>
            <a:r>
              <a:rPr lang="en-US" sz="2000" dirty="0" smtClean="0"/>
              <a:t>    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Dividing workplace to several zones, establishing Wi-Fi monitor nodes, fingerprinting the zones collecting a Wi-Fi model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Tracking known Wi-Fi capable mobile devices of employees through nodes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Estimating current zone of the target mobile device in the cloud</a:t>
            </a:r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993" y="3547239"/>
            <a:ext cx="3447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Problem: Tracking location of employees to increase worktime effectiveness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373" y="5805911"/>
            <a:ext cx="1113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See</a:t>
            </a:r>
            <a:r>
              <a:rPr lang="tr-TR" sz="2000" dirty="0" smtClean="0"/>
              <a:t> </a:t>
            </a:r>
            <a:r>
              <a:rPr lang="tr-TR" sz="2000" dirty="0">
                <a:hlinkClick r:id="rId2"/>
              </a:rPr>
              <a:t>https://github.com/bounIoT/EmployeeTracking</a:t>
            </a:r>
            <a:r>
              <a:rPr lang="tr-TR" sz="2000" dirty="0" smtClean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further details.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8373" y="1208687"/>
            <a:ext cx="3447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members:</a:t>
            </a:r>
          </a:p>
          <a:p>
            <a:pPr marL="342900" indent="-342900">
              <a:buFontTx/>
              <a:buChar char="-"/>
            </a:pPr>
            <a:r>
              <a:rPr lang="tr-TR" sz="2000" dirty="0" smtClean="0"/>
              <a:t>Mahmut</a:t>
            </a:r>
            <a:r>
              <a:rPr lang="tr-TR" sz="2000" dirty="0"/>
              <a:t> </a:t>
            </a:r>
            <a:r>
              <a:rPr lang="tr-TR" sz="2000" dirty="0" smtClean="0"/>
              <a:t>Karaca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tr-TR" sz="2000" dirty="0" smtClean="0"/>
              <a:t>Nihat Şen</a:t>
            </a:r>
          </a:p>
          <a:p>
            <a:pPr marL="342900" indent="-342900">
              <a:buFontTx/>
              <a:buChar char="-"/>
            </a:pPr>
            <a:r>
              <a:rPr lang="tr-TR" sz="2000" dirty="0" smtClean="0"/>
              <a:t>Burak </a:t>
            </a:r>
            <a:r>
              <a:rPr lang="tr-TR" sz="2000" dirty="0" err="1" smtClean="0"/>
              <a:t>Tepedelen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06264" y="6581001"/>
            <a:ext cx="654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CmpE</a:t>
            </a:r>
            <a:r>
              <a:rPr lang="en-US" sz="1200" i="1" dirty="0" smtClean="0"/>
              <a:t> 490 </a:t>
            </a:r>
            <a:r>
              <a:rPr lang="en-US" sz="1200" i="1" dirty="0" err="1" smtClean="0"/>
              <a:t>IoT</a:t>
            </a:r>
            <a:r>
              <a:rPr lang="en-US" sz="1200" i="1" dirty="0" smtClean="0"/>
              <a:t> Course Final Project, </a:t>
            </a:r>
            <a:r>
              <a:rPr lang="en-US" sz="1200" i="1" dirty="0" smtClean="0"/>
              <a:t>201</a:t>
            </a:r>
            <a:r>
              <a:rPr lang="tr-TR" sz="1200" i="1" dirty="0" smtClean="0"/>
              <a:t>9</a:t>
            </a:r>
            <a:r>
              <a:rPr lang="en-US" sz="1200" i="1" dirty="0" smtClean="0"/>
              <a:t> </a:t>
            </a:r>
            <a:r>
              <a:rPr lang="en-US" sz="1200" i="1" dirty="0" smtClean="0"/>
              <a:t>Spring, </a:t>
            </a:r>
            <a:r>
              <a:rPr lang="en-US" sz="1200" i="1" dirty="0" err="1" smtClean="0"/>
              <a:t>Bogazici</a:t>
            </a:r>
            <a:r>
              <a:rPr lang="en-US" sz="1200" i="1" dirty="0" smtClean="0"/>
              <a:t> University Computer Engineering Department</a:t>
            </a:r>
            <a:endParaRPr lang="en-US" sz="12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20" y="1738102"/>
            <a:ext cx="2876855" cy="2500598"/>
          </a:xfrm>
          <a:prstGeom prst="rect">
            <a:avLst/>
          </a:prstGeom>
        </p:spPr>
      </p:pic>
      <p:pic>
        <p:nvPicPr>
          <p:cNvPr id="1026" name="Picture 2" descr="https://lh4.googleusercontent.com/2G_tFcXgf9VWswOAvJk8nnToa9mfDHadwcQZthSJR2wW2kMMljP9CEcf1v_7Q4csbf_GXAMSipz2fgdMmRa62cILVspcDOXl4i4YX4QH4oiySIoM9iF-CdXZfjVN2568_YDlOZj8U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08" y="1263999"/>
            <a:ext cx="2002318" cy="3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 Yegin</dc:creator>
  <cp:lastModifiedBy>Burak</cp:lastModifiedBy>
  <cp:revision>12</cp:revision>
  <dcterms:created xsi:type="dcterms:W3CDTF">2018-05-16T19:32:22Z</dcterms:created>
  <dcterms:modified xsi:type="dcterms:W3CDTF">2019-05-30T22:21:57Z</dcterms:modified>
</cp:coreProperties>
</file>