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C31F8-422C-B24D-B968-22C6D9F4A104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B708-71A0-C248-A798-921199CD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FD30-0495-EF40-9332-3EE8B7967F0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42" y="422852"/>
            <a:ext cx="536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Smart Attendance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26159" y="4155329"/>
            <a:ext cx="2426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List of HW and SW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RFID RC 522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ESP 8266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Arduino Uno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RFID Cards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IBM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Bluemix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Arduino IDE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185" y="2411310"/>
            <a:ext cx="3002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b="1" i="1" u="sng" dirty="0" smtClean="0">
                <a:solidFill>
                  <a:srgbClr val="C00000"/>
                </a:solidFill>
              </a:rPr>
              <a:t>Problem Definition</a:t>
            </a:r>
          </a:p>
          <a:p>
            <a:pPr marL="285750" indent="-285750">
              <a:buFontTx/>
              <a:buChar char="-"/>
            </a:pPr>
            <a:endParaRPr lang="en-AU" b="1" i="1" u="sng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rgbClr val="C00000"/>
                </a:solidFill>
              </a:rPr>
              <a:t>Checking the participation of the class is a time consuming activity</a:t>
            </a:r>
          </a:p>
          <a:p>
            <a:pPr marL="285750" indent="-285750">
              <a:buFontTx/>
              <a:buChar char="-"/>
            </a:pPr>
            <a:endParaRPr lang="en-AU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rgbClr val="C00000"/>
                </a:solidFill>
              </a:rPr>
              <a:t>Application of this activity may not be done properly with traditional method</a:t>
            </a:r>
          </a:p>
          <a:p>
            <a:pPr marL="285750" indent="-285750">
              <a:buFontTx/>
              <a:buChar char="-"/>
            </a:pPr>
            <a:endParaRPr lang="en-AU" dirty="0" smtClean="0"/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  <a:p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08" y="1230751"/>
            <a:ext cx="1151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Can KARACA						     </a:t>
            </a:r>
            <a:r>
              <a:rPr lang="en-US" sz="3600" dirty="0" err="1" smtClean="0"/>
              <a:t>Yiğit</a:t>
            </a:r>
            <a:r>
              <a:rPr lang="en-US" sz="3600" dirty="0" smtClean="0"/>
              <a:t> YALÇINKAYA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06264" y="6581001"/>
            <a:ext cx="654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CmpE</a:t>
            </a:r>
            <a:r>
              <a:rPr lang="en-US" sz="1200" i="1" dirty="0" smtClean="0"/>
              <a:t> 490 </a:t>
            </a:r>
            <a:r>
              <a:rPr lang="en-US" sz="1200" i="1" dirty="0" err="1" smtClean="0"/>
              <a:t>IoT</a:t>
            </a:r>
            <a:r>
              <a:rPr lang="en-US" sz="1200" i="1" dirty="0" smtClean="0"/>
              <a:t> Course Final Project, 2018 Spring, </a:t>
            </a:r>
            <a:r>
              <a:rPr lang="en-US" sz="1200" i="1" dirty="0" err="1" smtClean="0"/>
              <a:t>Bogazici</a:t>
            </a:r>
            <a:r>
              <a:rPr lang="en-US" sz="1200" i="1" dirty="0" smtClean="0"/>
              <a:t> University Computer Engineering Department</a:t>
            </a:r>
            <a:endParaRPr lang="en-US" sz="1200" i="1" dirty="0"/>
          </a:p>
        </p:txBody>
      </p:sp>
      <p:sp>
        <p:nvSpPr>
          <p:cNvPr id="15" name="TextBox 10"/>
          <p:cNvSpPr txBox="1"/>
          <p:nvPr/>
        </p:nvSpPr>
        <p:spPr>
          <a:xfrm>
            <a:off x="8554251" y="2411310"/>
            <a:ext cx="34473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b="1" i="1" u="sng" dirty="0" smtClean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RFID integrated with cloud system which allows instructors to check attendance of the students on an online platform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  <a:p>
            <a:endParaRPr lang="en-US" sz="4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251" y="4617604"/>
            <a:ext cx="3002752" cy="15153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8" y="5241846"/>
            <a:ext cx="3145071" cy="114113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12" y="1553915"/>
            <a:ext cx="5069397" cy="25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</Words>
  <Application>Microsoft Macintosh PowerPoint</Application>
  <PresentationFormat>Geniş Ekran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Sunusu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Yegin</dc:creator>
  <cp:lastModifiedBy>Yiğit Yalçınkaya</cp:lastModifiedBy>
  <cp:revision>7</cp:revision>
  <dcterms:created xsi:type="dcterms:W3CDTF">2018-05-16T19:32:22Z</dcterms:created>
  <dcterms:modified xsi:type="dcterms:W3CDTF">2018-05-25T08:42:25Z</dcterms:modified>
</cp:coreProperties>
</file>