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C31F8-422C-B24D-B968-22C6D9F4A104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5B708-71A0-C248-A798-921199CD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FD30-0495-EF40-9332-3EE8B7967F0F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882D-12BE-6144-B864-0FA8243B7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1726" y="317870"/>
            <a:ext cx="9477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dirty="0"/>
              <a:t>Smart </a:t>
            </a:r>
            <a:r>
              <a:rPr lang="tr-TR" sz="3000" dirty="0" err="1"/>
              <a:t>Energy</a:t>
            </a:r>
            <a:r>
              <a:rPr lang="tr-TR" sz="3000" dirty="0"/>
              <a:t> </a:t>
            </a:r>
            <a:r>
              <a:rPr lang="tr-TR" sz="3000" dirty="0" err="1"/>
              <a:t>Metering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Blockchain</a:t>
            </a:r>
            <a:r>
              <a:rPr lang="tr-TR" sz="3000" dirty="0"/>
              <a:t> </a:t>
            </a:r>
            <a:r>
              <a:rPr lang="tr-TR" sz="3000" dirty="0" err="1"/>
              <a:t>Based</a:t>
            </a:r>
            <a:r>
              <a:rPr lang="tr-TR" sz="3000" dirty="0"/>
              <a:t> </a:t>
            </a:r>
            <a:r>
              <a:rPr lang="tr-TR" sz="3000" dirty="0" err="1"/>
              <a:t>Billing</a:t>
            </a:r>
            <a:r>
              <a:rPr lang="tr-TR" sz="3000" dirty="0"/>
              <a:t> </a:t>
            </a:r>
            <a:r>
              <a:rPr lang="tr-TR" sz="3000" dirty="0" err="1"/>
              <a:t>System</a:t>
            </a:r>
            <a:endParaRPr lang="tr-TR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4856" y="1171903"/>
            <a:ext cx="3368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members:</a:t>
            </a:r>
            <a:endParaRPr lang="tr-TR" sz="2000" dirty="0"/>
          </a:p>
          <a:p>
            <a:pPr marL="342900" indent="-342900">
              <a:buFontTx/>
              <a:buChar char="-"/>
            </a:pPr>
            <a:r>
              <a:rPr lang="tr-TR" sz="2000" dirty="0"/>
              <a:t>Ceyhun Onur</a:t>
            </a:r>
          </a:p>
          <a:p>
            <a:pPr marL="342900" indent="-342900">
              <a:buFontTx/>
              <a:buChar char="-"/>
            </a:pPr>
            <a:r>
              <a:rPr lang="tr-TR" sz="2000" dirty="0"/>
              <a:t>Nebih Başaran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1" y="1439916"/>
            <a:ext cx="4167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Solution: </a:t>
            </a:r>
            <a:endParaRPr lang="tr-TR" sz="2000" dirty="0"/>
          </a:p>
          <a:p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Used</a:t>
            </a:r>
            <a:r>
              <a:rPr lang="tr-TR" sz="2000" dirty="0"/>
              <a:t> ACS712 Sensor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retrieve</a:t>
            </a:r>
            <a:r>
              <a:rPr lang="tr-TR" sz="2000" dirty="0"/>
              <a:t> </a:t>
            </a:r>
            <a:r>
              <a:rPr lang="tr-TR" sz="2000" dirty="0" err="1"/>
              <a:t>Voltage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Power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an AC </a:t>
            </a:r>
            <a:r>
              <a:rPr lang="tr-TR" sz="2000" dirty="0" err="1"/>
              <a:t>device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Directed</a:t>
            </a:r>
            <a:r>
              <a:rPr lang="tr-TR" sz="2000" dirty="0"/>
              <a:t> data </a:t>
            </a:r>
            <a:r>
              <a:rPr lang="tr-TR" sz="2000" dirty="0" err="1"/>
              <a:t>through</a:t>
            </a:r>
            <a:r>
              <a:rPr lang="tr-TR" sz="2000" dirty="0"/>
              <a:t> </a:t>
            </a:r>
            <a:r>
              <a:rPr lang="tr-TR" sz="2000" dirty="0" err="1"/>
              <a:t>NodeMCU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Adafruit</a:t>
            </a:r>
            <a:r>
              <a:rPr lang="tr-TR" sz="2000" dirty="0"/>
              <a:t> (MQTT Broker)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Node-red</a:t>
            </a:r>
            <a:r>
              <a:rPr lang="tr-TR" sz="2000" dirty="0"/>
              <a:t> </a:t>
            </a:r>
            <a:r>
              <a:rPr lang="tr-TR" sz="2000" dirty="0" err="1"/>
              <a:t>proccesses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blockchain</a:t>
            </a:r>
            <a:r>
              <a:rPr lang="tr-TR" sz="2000" dirty="0"/>
              <a:t> </a:t>
            </a:r>
            <a:r>
              <a:rPr lang="tr-TR" sz="2000" dirty="0" err="1"/>
              <a:t>smart</a:t>
            </a:r>
            <a:r>
              <a:rPr lang="tr-TR" sz="2000" dirty="0"/>
              <a:t> </a:t>
            </a:r>
            <a:r>
              <a:rPr lang="tr-TR" sz="2000" dirty="0" err="1"/>
              <a:t>contract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Smart </a:t>
            </a:r>
            <a:r>
              <a:rPr lang="tr-TR" sz="2000" dirty="0" err="1"/>
              <a:t>Contract</a:t>
            </a:r>
            <a:r>
              <a:rPr lang="tr-TR" sz="2000" dirty="0"/>
              <a:t> </a:t>
            </a:r>
            <a:r>
              <a:rPr lang="tr-TR" sz="2000" dirty="0" err="1"/>
              <a:t>lets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consumer</a:t>
            </a:r>
            <a:r>
              <a:rPr lang="tr-TR" sz="2000" dirty="0"/>
              <a:t> pay </a:t>
            </a:r>
            <a:r>
              <a:rPr lang="tr-TR" sz="2000" dirty="0" err="1"/>
              <a:t>according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her/his </a:t>
            </a:r>
            <a:r>
              <a:rPr lang="tr-TR" sz="2000" dirty="0" err="1"/>
              <a:t>power</a:t>
            </a:r>
            <a:r>
              <a:rPr lang="tr-TR" sz="2000" dirty="0"/>
              <a:t> </a:t>
            </a:r>
            <a:r>
              <a:rPr lang="tr-TR" sz="2000" dirty="0" err="1"/>
              <a:t>consumption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e-</a:t>
            </a:r>
            <a:r>
              <a:rPr lang="tr-TR" sz="2000" dirty="0" err="1"/>
              <a:t>wallet</a:t>
            </a:r>
            <a:r>
              <a:rPr lang="tr-TR" sz="20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574" y="5607267"/>
            <a:ext cx="10694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Technologies: Arduino</a:t>
            </a:r>
            <a:r>
              <a:rPr lang="tr-TR" sz="2000" dirty="0"/>
              <a:t> </a:t>
            </a:r>
            <a:r>
              <a:rPr lang="tr-TR" sz="2000" dirty="0" err="1"/>
              <a:t>Uno</a:t>
            </a:r>
            <a:r>
              <a:rPr lang="en-US" sz="2000" dirty="0"/>
              <a:t>, </a:t>
            </a:r>
            <a:r>
              <a:rPr lang="tr-TR" sz="2000" dirty="0"/>
              <a:t>ACS712 </a:t>
            </a:r>
            <a:r>
              <a:rPr lang="tr-TR" sz="2000" dirty="0" err="1"/>
              <a:t>Current</a:t>
            </a:r>
            <a:r>
              <a:rPr lang="tr-TR" sz="2000" dirty="0"/>
              <a:t> Sensor, </a:t>
            </a:r>
            <a:r>
              <a:rPr lang="tr-TR" sz="2000" dirty="0" err="1"/>
              <a:t>NodeMCU</a:t>
            </a:r>
            <a:r>
              <a:rPr lang="tr-TR" sz="2000" dirty="0"/>
              <a:t> ESP8266, </a:t>
            </a:r>
            <a:r>
              <a:rPr lang="tr-TR" sz="2000" dirty="0" err="1"/>
              <a:t>Adafruit</a:t>
            </a:r>
            <a:r>
              <a:rPr lang="tr-TR" sz="2000" dirty="0"/>
              <a:t>, </a:t>
            </a:r>
            <a:r>
              <a:rPr lang="tr-TR" sz="2000" dirty="0" err="1"/>
              <a:t>Node-Red</a:t>
            </a:r>
            <a:r>
              <a:rPr lang="tr-TR" sz="2000" dirty="0"/>
              <a:t>, </a:t>
            </a:r>
            <a:r>
              <a:rPr lang="tr-TR" sz="2000" dirty="0" err="1"/>
              <a:t>Blockchain</a:t>
            </a:r>
            <a:r>
              <a:rPr lang="tr-TR" sz="2000" dirty="0"/>
              <a:t>, </a:t>
            </a:r>
            <a:r>
              <a:rPr lang="tr-TR" sz="2000" dirty="0" err="1"/>
              <a:t>Ethereum</a:t>
            </a:r>
            <a:r>
              <a:rPr lang="tr-TR" sz="2000" dirty="0"/>
              <a:t>, Smart </a:t>
            </a:r>
            <a:r>
              <a:rPr lang="tr-TR" sz="2000" dirty="0" err="1"/>
              <a:t>Contract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8069" y="3058510"/>
            <a:ext cx="2596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Problem: </a:t>
            </a:r>
            <a:r>
              <a:rPr lang="en-US" dirty="0"/>
              <a:t>Conventional Power Meters are outdated</a:t>
            </a:r>
            <a:r>
              <a:rPr lang="tr-TR" dirty="0"/>
              <a:t>, </a:t>
            </a:r>
            <a:r>
              <a:rPr lang="en-US" dirty="0"/>
              <a:t>Billing system is outdated</a:t>
            </a:r>
            <a:r>
              <a:rPr lang="tr-TR" dirty="0"/>
              <a:t>, </a:t>
            </a:r>
            <a:r>
              <a:rPr lang="en-US" dirty="0"/>
              <a:t>Wrong billings due to wrong readings</a:t>
            </a:r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06264" y="6581001"/>
            <a:ext cx="654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CmpE</a:t>
            </a:r>
            <a:r>
              <a:rPr lang="en-US" sz="1200" i="1" dirty="0"/>
              <a:t> 490 IoT Course Final Project, 201</a:t>
            </a:r>
            <a:r>
              <a:rPr lang="tr-TR" sz="1200" i="1" dirty="0"/>
              <a:t>9</a:t>
            </a:r>
            <a:r>
              <a:rPr lang="en-US" sz="1200" i="1" dirty="0"/>
              <a:t> Spring, </a:t>
            </a:r>
            <a:r>
              <a:rPr lang="en-US" sz="1200" i="1" dirty="0" err="1"/>
              <a:t>Bogazici</a:t>
            </a:r>
            <a:r>
              <a:rPr lang="en-US" sz="1200" i="1" dirty="0"/>
              <a:t> University Computer Engineering Department</a:t>
            </a:r>
          </a:p>
        </p:txBody>
      </p:sp>
      <p:pic>
        <p:nvPicPr>
          <p:cNvPr id="1026" name="Picture 2" descr="https://lh4.googleusercontent.com/cPfQMlms9SoaDecQhIzfM7nEbmIKuqxPj9m0gPEHVl97oiWCM_aYQH1pI6xevdFJvwxDU8kIQQ7_izo3_tLkCt2_-MX7tlLh67ts1u-Jbw7QCu6lICC1emj614zdK8HZrcuHPisCRcg">
            <a:extLst>
              <a:ext uri="{FF2B5EF4-FFF2-40B4-BE49-F238E27FC236}">
                <a16:creationId xmlns:a16="http://schemas.microsoft.com/office/drawing/2014/main" id="{CA6FD8D2-CDED-4893-ABFA-A4C22251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64" y="1618522"/>
            <a:ext cx="4854575" cy="34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</Words>
  <Application>Microsoft Office PowerPoint</Application>
  <PresentationFormat>Geniş ekran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Yegin</dc:creator>
  <cp:lastModifiedBy>Nebih Basaran</cp:lastModifiedBy>
  <cp:revision>8</cp:revision>
  <dcterms:created xsi:type="dcterms:W3CDTF">2018-05-16T19:32:22Z</dcterms:created>
  <dcterms:modified xsi:type="dcterms:W3CDTF">2019-06-12T11:49:31Z</dcterms:modified>
</cp:coreProperties>
</file>