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B1BA05-A4EA-4D97-80B0-9772EBA3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B500BC-9ED2-455C-B1AF-350CE37E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DC32BC-E685-44D5-9284-5072C6E4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C29CA7-C715-4B44-A161-F03E8854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05205C-6BDE-43ED-90DC-0D3B5F3E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8A8F30-7BDB-4645-B1DF-90C52FEE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D107D8-45BD-41B6-9F84-474FC5D4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098087-1429-4364-BB53-83686B30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1E3AD6-B67B-4523-BC1C-275ABEC7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582171-40B5-49C0-AF63-B071F41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EC5C57-0D15-4423-AE91-FC8D7BFD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A72C49F-2730-4A99-9B19-B0A51B9D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E66B87-DF3D-46C6-AEF1-DFC88289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1B9CEA-F919-480F-BFB5-9B209B61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81D3B-A09A-4F12-B417-8C8B2D5A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BBF390-896F-4EFA-BFCF-2C1B6A6C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34D7F2-7D92-42FA-9632-D657B1DE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FD2789-1FB8-46CE-A070-7862C54A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A1EA66-C92B-4AD7-A9D4-310BAE1E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247F51-69BD-4151-85F4-C3A1330B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D11AF3-399F-4909-94A9-635F188D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70F6C0-1325-41CB-B8EC-2EB10BE7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B4EF36-B07B-4EFD-A28C-E1A881AD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22ADCF-03F9-4C31-90D8-81F78DFB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93989C-CDD4-438B-A20F-33EDED21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008747-D3C4-494E-8365-8F6B1C8F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9E07C6-AEA5-4EDD-92FB-485D0F617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52D167-0A09-4FC8-8963-0D39C3686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D59AFD-8C50-43F2-866E-58F09971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42AE37-A5D2-4961-9654-18AD54BE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BB8797-A15C-4A09-9F1B-BE4FF98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9CC1D3-E95D-41AC-AF3B-CC3C2850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CC8FBA-0327-41E1-9266-10B0B885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56CFD1-791C-4E47-9896-8F4C5887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F532A1-3051-4F25-8101-ADDFBB07D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7C9C046-43DD-46CD-985E-EDBD2FEF0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5954B44-99E9-4EA1-A4CC-5F98AC32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5B79581-E24D-4E1C-AAE7-4ADAC50E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84E6D54-5E12-4A27-8A49-86434B5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23FDC8-9661-4AB4-946D-78132B63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A7BF198-2CA9-4A1F-946C-8879EE5A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D6C3A1F-95B4-4109-B19E-114CA9BA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D94E0D3-3B5D-459F-BFD4-A8B5231E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94A19D-BC92-4936-A0C7-7588AF40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27BF93-9C0A-4751-8BCA-59B1635E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8B0364-D379-4D97-B5A4-94ADE1FA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7F3861-1045-40E4-BCCB-C544877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38CD6E-98EE-4CE3-AA30-41E6D39E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1872EC-8FF9-47FF-8735-236D118C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91B4CD-23EB-4F75-99A9-7EAA333C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1660B9-2DCA-4107-A347-3237017D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F4033B-72DB-4204-A0CF-AB131208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A03F0C-3B2E-4715-906D-FAF9B0B2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4B985B5-DC27-41CB-84C2-838770424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7784E0-3690-4216-AE23-23DD0D86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B819C7E-1A08-4F2C-83E8-167B271F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5EEE7C-8E1A-4FC8-BB4D-9C94320D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5873B8-5BD7-4027-9839-C5753515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17DD059-5B0D-4589-9B77-D7854828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DE6820-798D-44D4-840A-213B6A34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1F93E6-6420-47E6-B8DE-7C16EAD3E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287A-4CF7-4316-80F7-1B8598867092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278A0F-B222-468C-A771-8A9E55A0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EB9F56-26A4-498C-BD21-264622B5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3593-0ADE-4947-B38F-134089A9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unIoT/TrashWa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0894E83-7884-45DE-9E9D-CCB17107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17" y="3397402"/>
            <a:ext cx="2889431" cy="2224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6281" y="218755"/>
            <a:ext cx="35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/>
              <a:t>TrashWatch</a:t>
            </a:r>
            <a:endParaRPr lang="en-US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4856" y="1171903"/>
            <a:ext cx="336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Atakan Aydoğdu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Yunus</a:t>
            </a:r>
            <a:r>
              <a:rPr lang="en-US" sz="2000" dirty="0"/>
              <a:t> Ege </a:t>
            </a:r>
            <a:r>
              <a:rPr lang="en-US" sz="2000" dirty="0" err="1"/>
              <a:t>Saygılı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Özgür</a:t>
            </a:r>
            <a:r>
              <a:rPr lang="en-US" sz="2000" dirty="0"/>
              <a:t> </a:t>
            </a:r>
            <a:r>
              <a:rPr lang="en-US" sz="2000" dirty="0" err="1"/>
              <a:t>Solak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4647" y="1167449"/>
            <a:ext cx="4167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Ultrasonic sensor watching over the trash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Simple computation via Arduino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Connected to Cloud using </a:t>
            </a:r>
            <a:r>
              <a:rPr lang="en-US" sz="2000" dirty="0" err="1"/>
              <a:t>WiFi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Blynk</a:t>
            </a:r>
            <a:r>
              <a:rPr lang="en-US" sz="2000" dirty="0"/>
              <a:t> Cloud reporting to </a:t>
            </a:r>
            <a:r>
              <a:rPr lang="en-US" sz="2000" dirty="0" err="1"/>
              <a:t>Blynk</a:t>
            </a:r>
            <a:r>
              <a:rPr lang="en-US" sz="2000" dirty="0"/>
              <a:t> App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Blynk</a:t>
            </a:r>
            <a:r>
              <a:rPr lang="en-US" sz="2000" dirty="0"/>
              <a:t> App alerting user via notification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574" y="5607267"/>
            <a:ext cx="1069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Technologies: </a:t>
            </a:r>
            <a:r>
              <a:rPr lang="en-US" sz="2000" dirty="0"/>
              <a:t>Arduino YUN, HC-SR04 Ultrasonic sensor, LED, </a:t>
            </a:r>
            <a:r>
              <a:rPr lang="en-US" sz="2000" dirty="0" err="1"/>
              <a:t>WiFi</a:t>
            </a:r>
            <a:r>
              <a:rPr lang="en-US" sz="2000" dirty="0"/>
              <a:t>, </a:t>
            </a:r>
            <a:r>
              <a:rPr lang="en-US" sz="2000" dirty="0" err="1"/>
              <a:t>Blynk</a:t>
            </a:r>
            <a:endParaRPr lang="en-US" sz="2000" dirty="0"/>
          </a:p>
          <a:p>
            <a:pPr algn="ctr"/>
            <a:r>
              <a:rPr lang="en-US" sz="2000" dirty="0"/>
              <a:t>See </a:t>
            </a:r>
            <a:r>
              <a:rPr lang="en-US" sz="2000" dirty="0">
                <a:hlinkClick r:id="rId3"/>
              </a:rPr>
              <a:t>https://github.com/bounIoT/TrashWatch</a:t>
            </a:r>
            <a:r>
              <a:rPr lang="en-US" sz="2000" dirty="0"/>
              <a:t> for further details.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069" y="3058510"/>
            <a:ext cx="2596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  </a:t>
            </a:r>
            <a:r>
              <a:rPr lang="en-US" sz="2000" dirty="0"/>
              <a:t>Environmental pollution due to trash on the floor &amp; inefficient garbage collection in campus</a:t>
            </a:r>
          </a:p>
        </p:txBody>
      </p:sp>
      <p:pic>
        <p:nvPicPr>
          <p:cNvPr id="6" name="Resim 5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21E93349-C5E0-4D6B-8F9A-7A7AEE7F2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7"/>
          <a:stretch/>
        </p:blipFill>
        <p:spPr>
          <a:xfrm>
            <a:off x="5925864" y="1536406"/>
            <a:ext cx="1879666" cy="3497237"/>
          </a:xfrm>
          <a:prstGeom prst="rect">
            <a:avLst/>
          </a:prstGeom>
        </p:spPr>
      </p:pic>
      <p:pic>
        <p:nvPicPr>
          <p:cNvPr id="8" name="Resim 7" descr="iç mekan, tablo, oturma, bilgisayar içeren bir resim&#10;&#10;Çok yüksek güvenilirlikle oluşturulmuş açıklama">
            <a:extLst>
              <a:ext uri="{FF2B5EF4-FFF2-40B4-BE49-F238E27FC236}">
                <a16:creationId xmlns:a16="http://schemas.microsoft.com/office/drawing/2014/main" id="{32F0B0BF-F41B-4CA9-B4F3-1DF36BE29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05" y="1538261"/>
            <a:ext cx="2596054" cy="345924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8E8D380-5425-4A4B-AA94-37EA96099197}"/>
              </a:ext>
            </a:extLst>
          </p:cNvPr>
          <p:cNvSpPr txBox="1"/>
          <p:nvPr/>
        </p:nvSpPr>
        <p:spPr>
          <a:xfrm>
            <a:off x="2299139" y="6550223"/>
            <a:ext cx="1069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CmpE</a:t>
            </a:r>
            <a:r>
              <a:rPr lang="en-US" sz="1400" i="1" dirty="0"/>
              <a:t> 490 IoT Course Final Project, 2019 Spring, </a:t>
            </a:r>
            <a:r>
              <a:rPr lang="en-US" sz="1400" i="1" dirty="0" err="1"/>
              <a:t>Bogazici</a:t>
            </a:r>
            <a:r>
              <a:rPr lang="en-US" sz="1400" i="1" dirty="0"/>
              <a:t> University 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13491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99</Words>
  <Application>Microsoft Office PowerPoint</Application>
  <PresentationFormat>Geniş ekran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TrashWatch</dc:title>
  <dc:creator>Atakan Aydoğdu</dc:creator>
  <cp:lastModifiedBy>Yunus Ege Saygili</cp:lastModifiedBy>
  <cp:revision>32</cp:revision>
  <dcterms:created xsi:type="dcterms:W3CDTF">2019-04-16T09:18:03Z</dcterms:created>
  <dcterms:modified xsi:type="dcterms:W3CDTF">2019-06-01T13:00:16Z</dcterms:modified>
</cp:coreProperties>
</file>