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8145a91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8145a91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5e6cf46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5e6cf46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5e6cf462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5e6cf462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5e6cf462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5e6cf462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5e6cf462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5e6cf462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5e6cf462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5e6cf462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Часы на вольтметрах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Выполнил ученик 9 А класса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МАОУ «Гимназия 91»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Тимур Исмагилов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Принципиальная схема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8363" y="1079450"/>
            <a:ext cx="496726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Дребезг кнопок</a:t>
            </a:r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75" y="1131659"/>
            <a:ext cx="9144001" cy="3559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Борьба с дребезгом</a:t>
            </a:r>
            <a:endParaRPr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050" y="1152475"/>
            <a:ext cx="2800350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9300" y="587150"/>
            <a:ext cx="4572000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