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49166F-BD6F-A248-B7DF-2943E132E76E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5968FFA-93FE-2446-8678-EAABEA318E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809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Bookbot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Group4 Milestone1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3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Chit Chat</a:t>
            </a:r>
          </a:p>
          <a:p>
            <a:r>
              <a:rPr lang="en-US" dirty="0" smtClean="0"/>
              <a:t>Very simple book search</a:t>
            </a:r>
          </a:p>
          <a:p>
            <a:r>
              <a:rPr lang="en-US" dirty="0" smtClean="0"/>
              <a:t>Admin login page</a:t>
            </a:r>
          </a:p>
          <a:p>
            <a:r>
              <a:rPr lang="en-US" dirty="0" err="1" smtClean="0"/>
              <a:t>Wit.ai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330" y="2622176"/>
            <a:ext cx="9601200" cy="1485900"/>
          </a:xfrm>
        </p:spPr>
        <p:txBody>
          <a:bodyPr/>
          <a:lstStyle/>
          <a:p>
            <a:pPr algn="ctr"/>
            <a:r>
              <a:rPr lang="en-US" sz="6600" dirty="0" smtClean="0"/>
              <a:t>Scenario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979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book search filters</a:t>
            </a:r>
          </a:p>
          <a:p>
            <a:r>
              <a:rPr lang="en-US" dirty="0" smtClean="0"/>
              <a:t>Complete admin dashboard</a:t>
            </a:r>
          </a:p>
          <a:p>
            <a:r>
              <a:rPr lang="en-US" dirty="0" smtClean="0"/>
              <a:t>Book recommendation</a:t>
            </a:r>
          </a:p>
          <a:p>
            <a:r>
              <a:rPr lang="en-US" dirty="0" smtClean="0"/>
              <a:t>Add comment and rating features for users</a:t>
            </a:r>
          </a:p>
        </p:txBody>
      </p:sp>
    </p:spTree>
    <p:extLst>
      <p:ext uri="{BB962C8B-B14F-4D97-AF65-F5344CB8AC3E}">
        <p14:creationId xmlns:p14="http://schemas.microsoft.com/office/powerpoint/2010/main" val="13246821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</TotalTime>
  <Words>37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Bookbot</vt:lpstr>
      <vt:lpstr>What have we done?</vt:lpstr>
      <vt:lpstr>Scenario</vt:lpstr>
      <vt:lpstr>Future 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Bookbot</dc:title>
  <dc:creator>Beyza Gürbüz</dc:creator>
  <cp:lastModifiedBy>Beyza Gürbüz</cp:lastModifiedBy>
  <cp:revision>4</cp:revision>
  <dcterms:created xsi:type="dcterms:W3CDTF">2017-10-26T08:05:10Z</dcterms:created>
  <dcterms:modified xsi:type="dcterms:W3CDTF">2017-10-26T08:54:34Z</dcterms:modified>
</cp:coreProperties>
</file>