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7" r:id="rId8"/>
    <p:sldId id="268" r:id="rId9"/>
    <p:sldId id="269" r:id="rId10"/>
    <p:sldId id="270" r:id="rId11"/>
    <p:sldId id="26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EEDD3E-E01B-44AB-B055-135EECC5BA38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CE3617-63C1-4AD0-B498-DC43841A37A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FCBC34-5D37-47C7-A972-1C7BDFD7B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8000" dirty="0" err="1"/>
              <a:t>Milestone</a:t>
            </a:r>
            <a:r>
              <a:rPr lang="tr-TR" sz="8000" dirty="0"/>
              <a:t> 2</a:t>
            </a:r>
            <a:endParaRPr lang="en-US" sz="8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2869B2-396D-4311-B0BB-57006068C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 err="1"/>
              <a:t>Group</a:t>
            </a:r>
            <a:r>
              <a:rPr lang="tr-TR" sz="2800" dirty="0"/>
              <a:t> 4 - </a:t>
            </a:r>
            <a:r>
              <a:rPr lang="tr-TR" sz="2800" dirty="0" err="1"/>
              <a:t>Chatbot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337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448C7D7-85CD-4377-8D53-4B4313806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70" y="1904260"/>
            <a:ext cx="8861800" cy="4174567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463EA95-1C61-47CD-8492-B2E35A57FCB3}"/>
              </a:ext>
            </a:extLst>
          </p:cNvPr>
          <p:cNvSpPr/>
          <p:nvPr/>
        </p:nvSpPr>
        <p:spPr>
          <a:xfrm>
            <a:off x="4564212" y="581685"/>
            <a:ext cx="3037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8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271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DIFFICULTIES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Modulating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  <a:p>
            <a:r>
              <a:rPr lang="tr-TR" dirty="0" err="1"/>
              <a:t>Fitting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modular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tr-TR" dirty="0"/>
          </a:p>
          <a:p>
            <a:r>
              <a:rPr lang="tr-TR" dirty="0"/>
              <a:t>API </a:t>
            </a:r>
            <a:r>
              <a:rPr lang="tr-TR" dirty="0" err="1"/>
              <a:t>requests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responses</a:t>
            </a:r>
            <a:endParaRPr lang="tr-TR" dirty="0"/>
          </a:p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communicator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his </a:t>
            </a:r>
            <a:r>
              <a:rPr lang="tr-TR" dirty="0" err="1"/>
              <a:t>voice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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12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NEXT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Chatbot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Comment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rate </a:t>
            </a:r>
            <a:r>
              <a:rPr lang="tr-TR" dirty="0" err="1"/>
              <a:t>books</a:t>
            </a:r>
            <a:endParaRPr lang="tr-TR" dirty="0"/>
          </a:p>
          <a:p>
            <a:pPr lvl="1"/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of a </a:t>
            </a:r>
            <a:r>
              <a:rPr lang="tr-TR" dirty="0" err="1"/>
              <a:t>book</a:t>
            </a:r>
            <a:endParaRPr lang="tr-TR" dirty="0"/>
          </a:p>
          <a:p>
            <a:pPr lvl="1"/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comments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generic</a:t>
            </a:r>
            <a:r>
              <a:rPr lang="tr-TR" dirty="0"/>
              <a:t> </a:t>
            </a:r>
            <a:r>
              <a:rPr lang="tr-TR" dirty="0" err="1"/>
              <a:t>user</a:t>
            </a:r>
            <a:endParaRPr lang="tr-TR" dirty="0"/>
          </a:p>
          <a:p>
            <a:pPr lvl="1"/>
            <a:r>
              <a:rPr lang="tr-TR" dirty="0" err="1"/>
              <a:t>Book</a:t>
            </a:r>
            <a:r>
              <a:rPr lang="tr-TR" dirty="0"/>
              <a:t> </a:t>
            </a:r>
            <a:r>
              <a:rPr lang="tr-TR" dirty="0" err="1"/>
              <a:t>recommendation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Admin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Conversation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Admin</a:t>
            </a:r>
            <a:r>
              <a:rPr lang="tr-TR" dirty="0"/>
              <a:t> Web </a:t>
            </a:r>
            <a:r>
              <a:rPr lang="tr-TR" dirty="0" err="1"/>
              <a:t>page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704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THAT’S IT FOR NOW</a:t>
            </a:r>
          </a:p>
        </p:txBody>
      </p:sp>
      <p:sp>
        <p:nvSpPr>
          <p:cNvPr id="4" name="Dikdörtgen 3"/>
          <p:cNvSpPr/>
          <p:nvPr/>
        </p:nvSpPr>
        <p:spPr>
          <a:xfrm rot="20226457">
            <a:off x="2125070" y="3585521"/>
            <a:ext cx="8777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79712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WHAT IS DONE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Chatbot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Book-Search</a:t>
            </a:r>
            <a:endParaRPr lang="tr-TR" dirty="0"/>
          </a:p>
          <a:p>
            <a:pPr lvl="1"/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pPr lvl="1"/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category</a:t>
            </a:r>
            <a:endParaRPr lang="tr-TR" dirty="0"/>
          </a:p>
          <a:p>
            <a:pPr lvl="1"/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author</a:t>
            </a:r>
            <a:endParaRPr lang="tr-TR" dirty="0"/>
          </a:p>
          <a:p>
            <a:pPr lvl="1"/>
            <a:r>
              <a:rPr lang="tr-TR" dirty="0"/>
              <a:t>Modular </a:t>
            </a:r>
            <a:r>
              <a:rPr lang="tr-TR" dirty="0" err="1"/>
              <a:t>structure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Admin</a:t>
            </a:r>
            <a:r>
              <a:rPr lang="tr-TR" dirty="0"/>
              <a:t> :</a:t>
            </a:r>
          </a:p>
          <a:p>
            <a:pPr lvl="1"/>
            <a:r>
              <a:rPr lang="tr-TR" dirty="0"/>
              <a:t>Dashboard</a:t>
            </a:r>
          </a:p>
          <a:p>
            <a:pPr lvl="1"/>
            <a:r>
              <a:rPr lang="tr-TR" dirty="0" err="1"/>
              <a:t>Comment</a:t>
            </a:r>
            <a:r>
              <a:rPr lang="tr-TR" dirty="0"/>
              <a:t>/</a:t>
            </a:r>
            <a:r>
              <a:rPr lang="tr-TR" dirty="0" err="1"/>
              <a:t>Rating</a:t>
            </a:r>
            <a:r>
              <a:rPr lang="tr-TR" dirty="0"/>
              <a:t> </a:t>
            </a:r>
            <a:r>
              <a:rPr lang="tr-TR" dirty="0" err="1"/>
              <a:t>View</a:t>
            </a:r>
            <a:endParaRPr lang="tr-TR" dirty="0"/>
          </a:p>
          <a:p>
            <a:pPr lvl="1"/>
            <a:r>
              <a:rPr lang="tr-TR" dirty="0"/>
              <a:t>API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836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4752558-ECCD-4BFD-AADD-B46F95398DEF}"/>
              </a:ext>
            </a:extLst>
          </p:cNvPr>
          <p:cNvSpPr/>
          <p:nvPr/>
        </p:nvSpPr>
        <p:spPr>
          <a:xfrm>
            <a:off x="2834920" y="2967335"/>
            <a:ext cx="6522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2"/>
                </a:solidFill>
              </a:rPr>
              <a:t>Modulating</a:t>
            </a:r>
            <a:r>
              <a:rPr lang="tr-TR" sz="5400" b="0" cap="none" spc="0" dirty="0">
                <a:ln w="0"/>
                <a:solidFill>
                  <a:schemeClr val="tx2"/>
                </a:solidFill>
              </a:rPr>
              <a:t> </a:t>
            </a:r>
            <a:r>
              <a:rPr lang="tr-TR" sz="5400" b="0" cap="none" spc="0" dirty="0" err="1">
                <a:ln w="0"/>
                <a:solidFill>
                  <a:schemeClr val="tx2"/>
                </a:solidFill>
              </a:rPr>
              <a:t>the</a:t>
            </a:r>
            <a:r>
              <a:rPr lang="tr-TR" sz="5400" b="0" cap="none" spc="0" dirty="0">
                <a:ln w="0"/>
                <a:solidFill>
                  <a:schemeClr val="tx2"/>
                </a:solidFill>
              </a:rPr>
              <a:t> </a:t>
            </a:r>
            <a:r>
              <a:rPr lang="tr-TR" sz="5400" b="0" cap="none" spc="0" dirty="0" err="1">
                <a:ln w="0"/>
                <a:solidFill>
                  <a:schemeClr val="tx2"/>
                </a:solidFill>
              </a:rPr>
              <a:t>Code</a:t>
            </a:r>
            <a:endParaRPr lang="tr-TR" sz="5400" b="0" cap="none" spc="0" dirty="0">
              <a:ln w="0"/>
              <a:solidFill>
                <a:schemeClr val="tx2"/>
              </a:solidFill>
            </a:endParaRPr>
          </a:p>
        </p:txBody>
      </p:sp>
      <p:sp>
        <p:nvSpPr>
          <p:cNvPr id="3" name="Başlık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858808"/>
          </a:xfrm>
        </p:spPr>
        <p:txBody>
          <a:bodyPr>
            <a:noAutofit/>
          </a:bodyPr>
          <a:lstStyle/>
          <a:p>
            <a:pPr algn="ctr"/>
            <a:r>
              <a:rPr lang="tr-TR" sz="5400" dirty="0"/>
              <a:t>HOW DO WE CONTROL THE FLOW OF CONVERSATION?</a:t>
            </a:r>
          </a:p>
        </p:txBody>
      </p:sp>
    </p:spTree>
    <p:extLst>
      <p:ext uri="{BB962C8B-B14F-4D97-AF65-F5344CB8AC3E}">
        <p14:creationId xmlns:p14="http://schemas.microsoft.com/office/powerpoint/2010/main" val="40425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BBAC914-01A2-47E5-B886-87660BA38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t="19328" r="28909" b="56247"/>
          <a:stretch/>
        </p:blipFill>
        <p:spPr>
          <a:xfrm>
            <a:off x="3826414" y="109462"/>
            <a:ext cx="4783015" cy="145540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0E9DDBE-4CD7-4BFD-A184-A6F7E457F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45631" r="39654" b="36404"/>
          <a:stretch/>
        </p:blipFill>
        <p:spPr>
          <a:xfrm>
            <a:off x="869716" y="1649230"/>
            <a:ext cx="3644185" cy="1070453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39DC33E-D7AE-47A2-9899-7F8CD987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63596" r="37577" b="17355"/>
          <a:stretch/>
        </p:blipFill>
        <p:spPr>
          <a:xfrm>
            <a:off x="869716" y="2811398"/>
            <a:ext cx="3864304" cy="113503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2BA4690-4572-4BF4-A813-066BFEE1A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5" t="29323" r="35881" b="52114"/>
          <a:stretch/>
        </p:blipFill>
        <p:spPr>
          <a:xfrm>
            <a:off x="869716" y="4075680"/>
            <a:ext cx="3946288" cy="110610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B68574F-314E-435D-9D9F-BE6BEF433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48826" r="29120" b="30131"/>
          <a:stretch/>
        </p:blipFill>
        <p:spPr>
          <a:xfrm>
            <a:off x="869716" y="5181785"/>
            <a:ext cx="4675022" cy="125388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035B880-7019-4A75-9BE3-AF8565F0C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71184" r="42007" b="11083"/>
          <a:stretch/>
        </p:blipFill>
        <p:spPr>
          <a:xfrm>
            <a:off x="7391484" y="2567849"/>
            <a:ext cx="3309185" cy="1056671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AAA181B1-C443-43F2-8F80-0AC0C6FD346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691809" y="1564863"/>
            <a:ext cx="3526113" cy="3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8514396F-39BC-41D3-8273-EA645FEDFB2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91809" y="2719683"/>
            <a:ext cx="0" cy="2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7684F22A-0382-411F-9319-4EAC5F0F02FD}"/>
              </a:ext>
            </a:extLst>
          </p:cNvPr>
          <p:cNvCxnSpPr>
            <a:cxnSpLocks/>
          </p:cNvCxnSpPr>
          <p:nvPr/>
        </p:nvCxnSpPr>
        <p:spPr>
          <a:xfrm>
            <a:off x="2664028" y="3946437"/>
            <a:ext cx="0" cy="2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53A45C6F-BCDB-4F88-8A39-DAAC5D8290D2}"/>
              </a:ext>
            </a:extLst>
          </p:cNvPr>
          <p:cNvCxnSpPr>
            <a:cxnSpLocks/>
          </p:cNvCxnSpPr>
          <p:nvPr/>
        </p:nvCxnSpPr>
        <p:spPr>
          <a:xfrm>
            <a:off x="2664028" y="5181785"/>
            <a:ext cx="0" cy="2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EB9163AD-D765-49DA-A94E-9934CEB2409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217922" y="1564863"/>
            <a:ext cx="1822092" cy="100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erbest Form: Şekil 30">
            <a:extLst>
              <a:ext uri="{FF2B5EF4-FFF2-40B4-BE49-F238E27FC236}">
                <a16:creationId xmlns:a16="http://schemas.microsoft.com/office/drawing/2014/main" id="{2B046DDE-3829-44FA-BF12-2225121CB038}"/>
              </a:ext>
            </a:extLst>
          </p:cNvPr>
          <p:cNvSpPr/>
          <p:nvPr/>
        </p:nvSpPr>
        <p:spPr>
          <a:xfrm>
            <a:off x="2524260" y="1918635"/>
            <a:ext cx="5628068" cy="4836762"/>
          </a:xfrm>
          <a:custGeom>
            <a:avLst/>
            <a:gdLst>
              <a:gd name="connsiteX0" fmla="*/ 97376 w 5274683"/>
              <a:gd name="connsiteY0" fmla="*/ 4469286 h 4836762"/>
              <a:gd name="connsiteX1" fmla="*/ 136012 w 5274683"/>
              <a:gd name="connsiteY1" fmla="*/ 4817016 h 4836762"/>
              <a:gd name="connsiteX2" fmla="*/ 1411021 w 5274683"/>
              <a:gd name="connsiteY2" fmla="*/ 4726864 h 4836762"/>
              <a:gd name="connsiteX3" fmla="*/ 3342852 w 5274683"/>
              <a:gd name="connsiteY3" fmla="*/ 4173072 h 4836762"/>
              <a:gd name="connsiteX4" fmla="*/ 3445883 w 5274683"/>
              <a:gd name="connsiteY4" fmla="*/ 1700328 h 4836762"/>
              <a:gd name="connsiteX5" fmla="*/ 3742097 w 5274683"/>
              <a:gd name="connsiteY5" fmla="*/ 296531 h 4836762"/>
              <a:gd name="connsiteX6" fmla="*/ 4978469 w 5274683"/>
              <a:gd name="connsiteY6" fmla="*/ 13196 h 4836762"/>
              <a:gd name="connsiteX7" fmla="*/ 5274683 w 5274683"/>
              <a:gd name="connsiteY7" fmla="*/ 541230 h 483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4683" h="4836762">
                <a:moveTo>
                  <a:pt x="97376" y="4469286"/>
                </a:moveTo>
                <a:cubicBezTo>
                  <a:pt x="7223" y="4621686"/>
                  <a:pt x="-82929" y="4774086"/>
                  <a:pt x="136012" y="4817016"/>
                </a:cubicBezTo>
                <a:cubicBezTo>
                  <a:pt x="354953" y="4859946"/>
                  <a:pt x="876548" y="4834188"/>
                  <a:pt x="1411021" y="4726864"/>
                </a:cubicBezTo>
                <a:cubicBezTo>
                  <a:pt x="1945494" y="4619540"/>
                  <a:pt x="3003708" y="4677495"/>
                  <a:pt x="3342852" y="4173072"/>
                </a:cubicBezTo>
                <a:cubicBezTo>
                  <a:pt x="3681996" y="3668649"/>
                  <a:pt x="3379342" y="2346418"/>
                  <a:pt x="3445883" y="1700328"/>
                </a:cubicBezTo>
                <a:cubicBezTo>
                  <a:pt x="3512424" y="1054238"/>
                  <a:pt x="3486666" y="577720"/>
                  <a:pt x="3742097" y="296531"/>
                </a:cubicBezTo>
                <a:cubicBezTo>
                  <a:pt x="3997528" y="15342"/>
                  <a:pt x="4723038" y="-27587"/>
                  <a:pt x="4978469" y="13196"/>
                </a:cubicBezTo>
                <a:cubicBezTo>
                  <a:pt x="5233900" y="53979"/>
                  <a:pt x="5254291" y="297604"/>
                  <a:pt x="5274683" y="54123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F4AB0CF-A5F5-470C-A944-AE0F054F8E95}"/>
              </a:ext>
            </a:extLst>
          </p:cNvPr>
          <p:cNvSpPr txBox="1"/>
          <p:nvPr/>
        </p:nvSpPr>
        <p:spPr>
          <a:xfrm>
            <a:off x="9506271" y="5429410"/>
            <a:ext cx="2388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Edit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Intents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Wit.ai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Change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flow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FE92693-227E-484F-8644-AD5E8B136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71184" r="42007" b="11083"/>
          <a:stretch/>
        </p:blipFill>
        <p:spPr>
          <a:xfrm>
            <a:off x="4274228" y="101250"/>
            <a:ext cx="3442292" cy="109917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77D1B5D-86C6-47D2-929E-03551F941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3" t="18814" r="36418" b="53064"/>
          <a:stretch/>
        </p:blipFill>
        <p:spPr>
          <a:xfrm>
            <a:off x="4274228" y="1327137"/>
            <a:ext cx="4096602" cy="174309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C312E40-4288-4BCB-ACC7-A21837AAD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3" t="47589" r="28089" b="25121"/>
          <a:stretch/>
        </p:blipFill>
        <p:spPr>
          <a:xfrm>
            <a:off x="204174" y="3196944"/>
            <a:ext cx="5004965" cy="169149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6B61AF0A-3DB4-4A61-A987-4549FCC464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9" t="24401" r="31550" b="48741"/>
          <a:stretch/>
        </p:blipFill>
        <p:spPr>
          <a:xfrm>
            <a:off x="3775612" y="4888439"/>
            <a:ext cx="4595218" cy="1664761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9C526600-DBA6-4E94-AB59-C01DAEFD3D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t="53878" r="31665" b="17072"/>
          <a:stretch/>
        </p:blipFill>
        <p:spPr>
          <a:xfrm>
            <a:off x="7596782" y="3196944"/>
            <a:ext cx="4595218" cy="1800608"/>
          </a:xfrm>
          <a:prstGeom prst="rect">
            <a:avLst/>
          </a:prstGeom>
        </p:spPr>
      </p:pic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3B424136-9EC4-4021-B702-A5AFED23A2F9}"/>
              </a:ext>
            </a:extLst>
          </p:cNvPr>
          <p:cNvCxnSpPr>
            <a:stCxn id="13" idx="2"/>
          </p:cNvCxnSpPr>
          <p:nvPr/>
        </p:nvCxnSpPr>
        <p:spPr>
          <a:xfrm>
            <a:off x="5995374" y="1200424"/>
            <a:ext cx="0" cy="26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0498CD1F-6296-4AFB-9A46-A6996454A604}"/>
              </a:ext>
            </a:extLst>
          </p:cNvPr>
          <p:cNvCxnSpPr>
            <a:cxnSpLocks/>
          </p:cNvCxnSpPr>
          <p:nvPr/>
        </p:nvCxnSpPr>
        <p:spPr>
          <a:xfrm flipH="1">
            <a:off x="1771746" y="2198565"/>
            <a:ext cx="2373685" cy="8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D0710DAF-45BF-4101-A764-FC513164F6EF}"/>
              </a:ext>
            </a:extLst>
          </p:cNvPr>
          <p:cNvCxnSpPr>
            <a:cxnSpLocks/>
          </p:cNvCxnSpPr>
          <p:nvPr/>
        </p:nvCxnSpPr>
        <p:spPr>
          <a:xfrm flipH="1" flipV="1">
            <a:off x="7995011" y="2197595"/>
            <a:ext cx="1143195" cy="102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3236B9CC-5A66-4804-9E51-69CBE540A800}"/>
              </a:ext>
            </a:extLst>
          </p:cNvPr>
          <p:cNvCxnSpPr>
            <a:cxnSpLocks/>
          </p:cNvCxnSpPr>
          <p:nvPr/>
        </p:nvCxnSpPr>
        <p:spPr>
          <a:xfrm flipH="1">
            <a:off x="5962567" y="3083074"/>
            <a:ext cx="32806" cy="191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8F2EA3D4-8547-49C1-8178-359116001C6C}"/>
              </a:ext>
            </a:extLst>
          </p:cNvPr>
          <p:cNvCxnSpPr>
            <a:stCxn id="17" idx="2"/>
          </p:cNvCxnSpPr>
          <p:nvPr/>
        </p:nvCxnSpPr>
        <p:spPr>
          <a:xfrm>
            <a:off x="2706657" y="4888439"/>
            <a:ext cx="1068955" cy="99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B1C4CC51-A234-418C-9B7B-99CC0CE1843B}"/>
              </a:ext>
            </a:extLst>
          </p:cNvPr>
          <p:cNvCxnSpPr/>
          <p:nvPr/>
        </p:nvCxnSpPr>
        <p:spPr>
          <a:xfrm>
            <a:off x="3775612" y="4248150"/>
            <a:ext cx="3821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416E738C-FBF3-4FBB-B8A1-7450C1366A4D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775612" y="4042691"/>
            <a:ext cx="3821170" cy="5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3AA95B81-8AF9-40FB-8E1B-F595CBD3ACF4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797806"/>
            <a:ext cx="899062" cy="8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ABBAB359-E4CE-4A6A-AF59-3FF1828B2AD7}"/>
              </a:ext>
            </a:extLst>
          </p:cNvPr>
          <p:cNvCxnSpPr/>
          <p:nvPr/>
        </p:nvCxnSpPr>
        <p:spPr>
          <a:xfrm flipH="1">
            <a:off x="8001000" y="5066751"/>
            <a:ext cx="1447800" cy="81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757D68A5-71F0-428D-8B09-E8DEC4634816}"/>
              </a:ext>
            </a:extLst>
          </p:cNvPr>
          <p:cNvCxnSpPr/>
          <p:nvPr/>
        </p:nvCxnSpPr>
        <p:spPr>
          <a:xfrm flipV="1">
            <a:off x="8096250" y="5221607"/>
            <a:ext cx="1461265" cy="87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62AC67BD-2B5A-4577-98FF-23C735F96EC3}"/>
              </a:ext>
            </a:extLst>
          </p:cNvPr>
          <p:cNvCxnSpPr>
            <a:cxnSpLocks/>
          </p:cNvCxnSpPr>
          <p:nvPr/>
        </p:nvCxnSpPr>
        <p:spPr>
          <a:xfrm flipV="1">
            <a:off x="1790700" y="2439605"/>
            <a:ext cx="2354731" cy="8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5890CF68-B62B-4ABC-A047-D1CB62D88C0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370830" y="2198684"/>
            <a:ext cx="987912" cy="92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39B90C0B-AAD5-4ACA-95EA-8AA196DCEFA4}"/>
              </a:ext>
            </a:extLst>
          </p:cNvPr>
          <p:cNvCxnSpPr/>
          <p:nvPr/>
        </p:nvCxnSpPr>
        <p:spPr>
          <a:xfrm flipV="1">
            <a:off x="5686196" y="3033401"/>
            <a:ext cx="0" cy="19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erbest Form: Şekil 71">
            <a:extLst>
              <a:ext uri="{FF2B5EF4-FFF2-40B4-BE49-F238E27FC236}">
                <a16:creationId xmlns:a16="http://schemas.microsoft.com/office/drawing/2014/main" id="{9CB80AD6-ACCC-41C5-B632-E91CB67912CF}"/>
              </a:ext>
            </a:extLst>
          </p:cNvPr>
          <p:cNvSpPr/>
          <p:nvPr/>
        </p:nvSpPr>
        <p:spPr>
          <a:xfrm>
            <a:off x="608875" y="2781300"/>
            <a:ext cx="455847" cy="476250"/>
          </a:xfrm>
          <a:custGeom>
            <a:avLst/>
            <a:gdLst>
              <a:gd name="connsiteX0" fmla="*/ 248375 w 455847"/>
              <a:gd name="connsiteY0" fmla="*/ 476250 h 476250"/>
              <a:gd name="connsiteX1" fmla="*/ 725 w 455847"/>
              <a:gd name="connsiteY1" fmla="*/ 180975 h 476250"/>
              <a:gd name="connsiteX2" fmla="*/ 181700 w 455847"/>
              <a:gd name="connsiteY2" fmla="*/ 0 h 476250"/>
              <a:gd name="connsiteX3" fmla="*/ 438875 w 455847"/>
              <a:gd name="connsiteY3" fmla="*/ 180975 h 476250"/>
              <a:gd name="connsiteX4" fmla="*/ 410300 w 455847"/>
              <a:gd name="connsiteY4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847" h="476250">
                <a:moveTo>
                  <a:pt x="248375" y="476250"/>
                </a:moveTo>
                <a:cubicBezTo>
                  <a:pt x="130106" y="368300"/>
                  <a:pt x="11837" y="260350"/>
                  <a:pt x="725" y="180975"/>
                </a:cubicBezTo>
                <a:cubicBezTo>
                  <a:pt x="-10387" y="101600"/>
                  <a:pt x="108675" y="0"/>
                  <a:pt x="181700" y="0"/>
                </a:cubicBezTo>
                <a:cubicBezTo>
                  <a:pt x="254725" y="0"/>
                  <a:pt x="400775" y="101600"/>
                  <a:pt x="438875" y="180975"/>
                </a:cubicBezTo>
                <a:cubicBezTo>
                  <a:pt x="476975" y="260350"/>
                  <a:pt x="443637" y="368300"/>
                  <a:pt x="410300" y="4762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erbest Form: Şekil 72">
            <a:extLst>
              <a:ext uri="{FF2B5EF4-FFF2-40B4-BE49-F238E27FC236}">
                <a16:creationId xmlns:a16="http://schemas.microsoft.com/office/drawing/2014/main" id="{A9AE4726-9294-4EF4-AFAB-4A34AA36BE52}"/>
              </a:ext>
            </a:extLst>
          </p:cNvPr>
          <p:cNvSpPr/>
          <p:nvPr/>
        </p:nvSpPr>
        <p:spPr>
          <a:xfrm>
            <a:off x="4232043" y="4479707"/>
            <a:ext cx="455847" cy="476250"/>
          </a:xfrm>
          <a:custGeom>
            <a:avLst/>
            <a:gdLst>
              <a:gd name="connsiteX0" fmla="*/ 248375 w 455847"/>
              <a:gd name="connsiteY0" fmla="*/ 476250 h 476250"/>
              <a:gd name="connsiteX1" fmla="*/ 725 w 455847"/>
              <a:gd name="connsiteY1" fmla="*/ 180975 h 476250"/>
              <a:gd name="connsiteX2" fmla="*/ 181700 w 455847"/>
              <a:gd name="connsiteY2" fmla="*/ 0 h 476250"/>
              <a:gd name="connsiteX3" fmla="*/ 438875 w 455847"/>
              <a:gd name="connsiteY3" fmla="*/ 180975 h 476250"/>
              <a:gd name="connsiteX4" fmla="*/ 410300 w 455847"/>
              <a:gd name="connsiteY4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847" h="476250">
                <a:moveTo>
                  <a:pt x="248375" y="476250"/>
                </a:moveTo>
                <a:cubicBezTo>
                  <a:pt x="130106" y="368300"/>
                  <a:pt x="11837" y="260350"/>
                  <a:pt x="725" y="180975"/>
                </a:cubicBezTo>
                <a:cubicBezTo>
                  <a:pt x="-10387" y="101600"/>
                  <a:pt x="108675" y="0"/>
                  <a:pt x="181700" y="0"/>
                </a:cubicBezTo>
                <a:cubicBezTo>
                  <a:pt x="254725" y="0"/>
                  <a:pt x="400775" y="101600"/>
                  <a:pt x="438875" y="180975"/>
                </a:cubicBezTo>
                <a:cubicBezTo>
                  <a:pt x="476975" y="260350"/>
                  <a:pt x="443637" y="368300"/>
                  <a:pt x="410300" y="4762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erbest Form: Şekil 73">
            <a:extLst>
              <a:ext uri="{FF2B5EF4-FFF2-40B4-BE49-F238E27FC236}">
                <a16:creationId xmlns:a16="http://schemas.microsoft.com/office/drawing/2014/main" id="{CB5404A0-880D-4135-8FE0-44A3177F4598}"/>
              </a:ext>
            </a:extLst>
          </p:cNvPr>
          <p:cNvSpPr/>
          <p:nvPr/>
        </p:nvSpPr>
        <p:spPr>
          <a:xfrm>
            <a:off x="8110761" y="2874437"/>
            <a:ext cx="455847" cy="476250"/>
          </a:xfrm>
          <a:custGeom>
            <a:avLst/>
            <a:gdLst>
              <a:gd name="connsiteX0" fmla="*/ 248375 w 455847"/>
              <a:gd name="connsiteY0" fmla="*/ 476250 h 476250"/>
              <a:gd name="connsiteX1" fmla="*/ 725 w 455847"/>
              <a:gd name="connsiteY1" fmla="*/ 180975 h 476250"/>
              <a:gd name="connsiteX2" fmla="*/ 181700 w 455847"/>
              <a:gd name="connsiteY2" fmla="*/ 0 h 476250"/>
              <a:gd name="connsiteX3" fmla="*/ 438875 w 455847"/>
              <a:gd name="connsiteY3" fmla="*/ 180975 h 476250"/>
              <a:gd name="connsiteX4" fmla="*/ 410300 w 455847"/>
              <a:gd name="connsiteY4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847" h="476250">
                <a:moveTo>
                  <a:pt x="248375" y="476250"/>
                </a:moveTo>
                <a:cubicBezTo>
                  <a:pt x="130106" y="368300"/>
                  <a:pt x="11837" y="260350"/>
                  <a:pt x="725" y="180975"/>
                </a:cubicBezTo>
                <a:cubicBezTo>
                  <a:pt x="-10387" y="101600"/>
                  <a:pt x="108675" y="0"/>
                  <a:pt x="181700" y="0"/>
                </a:cubicBezTo>
                <a:cubicBezTo>
                  <a:pt x="254725" y="0"/>
                  <a:pt x="400775" y="101600"/>
                  <a:pt x="438875" y="180975"/>
                </a:cubicBezTo>
                <a:cubicBezTo>
                  <a:pt x="476975" y="260350"/>
                  <a:pt x="443637" y="368300"/>
                  <a:pt x="410300" y="4762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58084" y="1445615"/>
            <a:ext cx="10972800" cy="1143000"/>
          </a:xfrm>
        </p:spPr>
        <p:txBody>
          <a:bodyPr/>
          <a:lstStyle/>
          <a:p>
            <a:pPr algn="ctr"/>
            <a:r>
              <a:rPr lang="tr-TR" dirty="0"/>
              <a:t>ADMIN WEB PAGE</a:t>
            </a:r>
          </a:p>
        </p:txBody>
      </p:sp>
    </p:spTree>
    <p:extLst>
      <p:ext uri="{BB962C8B-B14F-4D97-AF65-F5344CB8AC3E}">
        <p14:creationId xmlns:p14="http://schemas.microsoft.com/office/powerpoint/2010/main" val="258299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3546C6C-FB60-464D-A2BE-90B9AD31C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1" b="33557"/>
          <a:stretch/>
        </p:blipFill>
        <p:spPr>
          <a:xfrm>
            <a:off x="270455" y="0"/>
            <a:ext cx="11629623" cy="6864867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F3C9F4C-0B05-490C-9252-E34E85DE8D9C}"/>
              </a:ext>
            </a:extLst>
          </p:cNvPr>
          <p:cNvSpPr/>
          <p:nvPr/>
        </p:nvSpPr>
        <p:spPr>
          <a:xfrm>
            <a:off x="3504655" y="0"/>
            <a:ext cx="5161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Comments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72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CF52D0C-E335-4FB0-90DC-FD4E528B5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78"/>
            <a:ext cx="12192000" cy="61341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C54EC99-9E2D-4B57-8292-3E2BEB688058}"/>
              </a:ext>
            </a:extLst>
          </p:cNvPr>
          <p:cNvSpPr/>
          <p:nvPr/>
        </p:nvSpPr>
        <p:spPr>
          <a:xfrm>
            <a:off x="4642012" y="105167"/>
            <a:ext cx="2907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88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260D2D9-C7CC-4A38-875D-962B29E9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56" y="2024532"/>
            <a:ext cx="9598482" cy="365505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5A826A1-C7D1-428F-B435-AD8CB17D09A2}"/>
              </a:ext>
            </a:extLst>
          </p:cNvPr>
          <p:cNvSpPr/>
          <p:nvPr/>
        </p:nvSpPr>
        <p:spPr>
          <a:xfrm>
            <a:off x="4248232" y="581685"/>
            <a:ext cx="3669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12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736</TotalTime>
  <Words>128</Words>
  <Application>Microsoft Office PowerPoint</Application>
  <PresentationFormat>Geniş ekran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Constantia</vt:lpstr>
      <vt:lpstr>Wingdings</vt:lpstr>
      <vt:lpstr>Wingdings 2</vt:lpstr>
      <vt:lpstr>Akış</vt:lpstr>
      <vt:lpstr>Milestone 2</vt:lpstr>
      <vt:lpstr>WHAT IS DONE</vt:lpstr>
      <vt:lpstr>HOW DO WE CONTROL THE FLOW OF CONVERSATION?</vt:lpstr>
      <vt:lpstr>PowerPoint Sunusu</vt:lpstr>
      <vt:lpstr>PowerPoint Sunusu</vt:lpstr>
      <vt:lpstr>ADMIN WEB PAGE</vt:lpstr>
      <vt:lpstr>PowerPoint Sunusu</vt:lpstr>
      <vt:lpstr>PowerPoint Sunusu</vt:lpstr>
      <vt:lpstr>PowerPoint Sunusu</vt:lpstr>
      <vt:lpstr>PowerPoint Sunusu</vt:lpstr>
      <vt:lpstr>DEMO</vt:lpstr>
      <vt:lpstr>DIFFICULTIES </vt:lpstr>
      <vt:lpstr>WHAT IS NEXT </vt:lpstr>
      <vt:lpstr>THAT’S IT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A. Mert Yavuz</dc:creator>
  <cp:lastModifiedBy>A. Mert Yavuz</cp:lastModifiedBy>
  <cp:revision>9</cp:revision>
  <dcterms:created xsi:type="dcterms:W3CDTF">2017-12-05T12:46:27Z</dcterms:created>
  <dcterms:modified xsi:type="dcterms:W3CDTF">2017-12-09T11:48:40Z</dcterms:modified>
</cp:coreProperties>
</file>