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246-7D2E-493E-8843-1661A2F01223}" type="datetimeFigureOut">
              <a:rPr lang="en-US" smtClean="0"/>
              <a:t>28-Dec-17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EAF8-F08A-4C13-BEE2-A776840AEE9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20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246-7D2E-493E-8843-1661A2F01223}" type="datetimeFigureOut">
              <a:rPr lang="en-US" smtClean="0"/>
              <a:t>28-Dec-17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EAF8-F08A-4C13-BEE2-A776840A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4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246-7D2E-493E-8843-1661A2F01223}" type="datetimeFigureOut">
              <a:rPr lang="en-US" smtClean="0"/>
              <a:t>28-Dec-17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EAF8-F08A-4C13-BEE2-A776840A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2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246-7D2E-493E-8843-1661A2F01223}" type="datetimeFigureOut">
              <a:rPr lang="en-US" smtClean="0"/>
              <a:t>28-Dec-17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EAF8-F08A-4C13-BEE2-A776840A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246-7D2E-493E-8843-1661A2F01223}" type="datetimeFigureOut">
              <a:rPr lang="en-US" smtClean="0"/>
              <a:t>28-Dec-17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EAF8-F08A-4C13-BEE2-A776840AEE9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74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246-7D2E-493E-8843-1661A2F01223}" type="datetimeFigureOut">
              <a:rPr lang="en-US" smtClean="0"/>
              <a:t>28-Dec-17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EAF8-F08A-4C13-BEE2-A776840A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5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246-7D2E-493E-8843-1661A2F01223}" type="datetimeFigureOut">
              <a:rPr lang="en-US" smtClean="0"/>
              <a:t>28-Dec-17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EAF8-F08A-4C13-BEE2-A776840A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6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246-7D2E-493E-8843-1661A2F01223}" type="datetimeFigureOut">
              <a:rPr lang="en-US" smtClean="0"/>
              <a:t>28-Dec-17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EAF8-F08A-4C13-BEE2-A776840A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246-7D2E-493E-8843-1661A2F01223}" type="datetimeFigureOut">
              <a:rPr lang="en-US" smtClean="0"/>
              <a:t>28-Dec-17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EAF8-F08A-4C13-BEE2-A776840A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8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AD9A246-7D2E-493E-8843-1661A2F01223}" type="datetimeFigureOut">
              <a:rPr lang="en-US" smtClean="0"/>
              <a:t>28-Dec-17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41EAF8-F08A-4C13-BEE2-A776840A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6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246-7D2E-493E-8843-1661A2F01223}" type="datetimeFigureOut">
              <a:rPr lang="en-US" smtClean="0"/>
              <a:t>28-Dec-17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EAF8-F08A-4C13-BEE2-A776840A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8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D9A246-7D2E-493E-8843-1661A2F01223}" type="datetimeFigureOut">
              <a:rPr lang="en-US" smtClean="0"/>
              <a:t>28-Dec-17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41EAF8-F08A-4C13-BEE2-A776840AEE9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01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E09A469-1C39-4208-9682-D3109A8E7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Bookbot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CF92E92-4F32-40C4-B305-8D40D221F2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Group4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99ECD83-DBAF-4E59-BDF5-4E98F22E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Is New?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2ADBB4-74E0-44DD-B6E5-3CF44B5A8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b="1" dirty="0" err="1"/>
              <a:t>Bookbot</a:t>
            </a:r>
            <a:r>
              <a:rPr lang="tr-TR" b="1" dirty="0"/>
              <a:t>:</a:t>
            </a:r>
          </a:p>
          <a:p>
            <a:r>
              <a:rPr lang="tr-TR" dirty="0"/>
              <a:t>Write </a:t>
            </a:r>
            <a:r>
              <a:rPr lang="tr-TR" dirty="0" err="1"/>
              <a:t>comment</a:t>
            </a:r>
            <a:r>
              <a:rPr lang="tr-TR" dirty="0"/>
              <a:t>, </a:t>
            </a:r>
            <a:r>
              <a:rPr lang="tr-TR" dirty="0" err="1"/>
              <a:t>give</a:t>
            </a:r>
            <a:r>
              <a:rPr lang="tr-TR" dirty="0"/>
              <a:t> </a:t>
            </a:r>
            <a:r>
              <a:rPr lang="tr-TR" dirty="0" err="1"/>
              <a:t>rating</a:t>
            </a:r>
            <a:endParaRPr lang="tr-TR" dirty="0"/>
          </a:p>
          <a:p>
            <a:r>
              <a:rPr lang="tr-TR" dirty="0" err="1"/>
              <a:t>View</a:t>
            </a:r>
            <a:r>
              <a:rPr lang="tr-TR" dirty="0"/>
              <a:t> </a:t>
            </a:r>
            <a:r>
              <a:rPr lang="tr-TR" dirty="0" err="1"/>
              <a:t>comments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ratings</a:t>
            </a:r>
            <a:endParaRPr lang="tr-TR" dirty="0"/>
          </a:p>
          <a:p>
            <a:r>
              <a:rPr lang="tr-TR" dirty="0" err="1"/>
              <a:t>Get</a:t>
            </a:r>
            <a:r>
              <a:rPr lang="tr-TR" dirty="0"/>
              <a:t> </a:t>
            </a:r>
            <a:r>
              <a:rPr lang="tr-TR" dirty="0" err="1"/>
              <a:t>recommendation</a:t>
            </a:r>
            <a:endParaRPr lang="tr-TR" dirty="0"/>
          </a:p>
          <a:p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details</a:t>
            </a:r>
            <a:r>
              <a:rPr lang="tr-TR" dirty="0"/>
              <a:t> of a </a:t>
            </a:r>
            <a:r>
              <a:rPr lang="tr-TR" dirty="0" err="1"/>
              <a:t>book</a:t>
            </a:r>
            <a:endParaRPr lang="tr-TR" dirty="0"/>
          </a:p>
          <a:p>
            <a:r>
              <a:rPr lang="tr-TR" dirty="0" err="1"/>
              <a:t>Recommended</a:t>
            </a:r>
            <a:r>
              <a:rPr lang="tr-TR" dirty="0"/>
              <a:t> </a:t>
            </a:r>
            <a:r>
              <a:rPr lang="tr-TR" dirty="0" err="1"/>
              <a:t>responses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bookbot</a:t>
            </a:r>
            <a:endParaRPr lang="tr-TR" dirty="0"/>
          </a:p>
          <a:p>
            <a:r>
              <a:rPr lang="tr-TR" dirty="0"/>
              <a:t>Buy </a:t>
            </a:r>
            <a:r>
              <a:rPr lang="tr-TR" dirty="0" err="1"/>
              <a:t>books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Amazon</a:t>
            </a:r>
          </a:p>
          <a:p>
            <a:pPr marL="0" indent="0">
              <a:buNone/>
            </a:pPr>
            <a:r>
              <a:rPr lang="tr-TR" b="1" dirty="0" err="1"/>
              <a:t>Admin</a:t>
            </a:r>
            <a:r>
              <a:rPr lang="tr-TR" b="1" dirty="0"/>
              <a:t> Dashboard:</a:t>
            </a:r>
          </a:p>
          <a:p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edges</a:t>
            </a:r>
            <a:endParaRPr lang="tr-TR" dirty="0"/>
          </a:p>
          <a:p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response</a:t>
            </a: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5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4E237D1-9B32-44E9-981F-393E39AB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Demo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ECBA37-4D86-4F9F-A2D3-5EC036FCA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8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4EE7027-D397-4A99-8509-2D879CC1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Future</a:t>
            </a:r>
            <a:r>
              <a:rPr lang="tr-TR" dirty="0"/>
              <a:t>/</a:t>
            </a:r>
            <a:r>
              <a:rPr lang="tr-TR" dirty="0" err="1"/>
              <a:t>Alternative</a:t>
            </a:r>
            <a:r>
              <a:rPr lang="tr-TR" dirty="0"/>
              <a:t> </a:t>
            </a:r>
            <a:r>
              <a:rPr lang="tr-TR" dirty="0" err="1"/>
              <a:t>Usages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311D95B-E2AD-4BDF-9855-D5A54E29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Chatbots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purposes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movie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, </a:t>
            </a:r>
            <a:r>
              <a:rPr lang="tr-TR" dirty="0" err="1"/>
              <a:t>shopping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:</a:t>
            </a:r>
          </a:p>
          <a:p>
            <a:r>
              <a:rPr lang="tr-TR" dirty="0"/>
              <a:t>Editing </a:t>
            </a:r>
            <a:r>
              <a:rPr lang="tr-TR" dirty="0" err="1"/>
              <a:t>conversation</a:t>
            </a:r>
            <a:r>
              <a:rPr lang="tr-TR" dirty="0"/>
              <a:t> </a:t>
            </a:r>
            <a:r>
              <a:rPr lang="tr-TR" dirty="0" err="1"/>
              <a:t>graph</a:t>
            </a:r>
            <a:endParaRPr lang="tr-TR" dirty="0"/>
          </a:p>
          <a:p>
            <a:r>
              <a:rPr lang="tr-TR" dirty="0"/>
              <a:t>Editing </a:t>
            </a:r>
            <a:r>
              <a:rPr lang="tr-TR" dirty="0" err="1"/>
              <a:t>bot’s</a:t>
            </a:r>
            <a:r>
              <a:rPr lang="tr-TR" dirty="0"/>
              <a:t> </a:t>
            </a:r>
            <a:r>
              <a:rPr lang="tr-TR" dirty="0" err="1"/>
              <a:t>responses</a:t>
            </a:r>
            <a:endParaRPr lang="tr-TR" dirty="0"/>
          </a:p>
          <a:p>
            <a:r>
              <a:rPr lang="tr-TR" dirty="0"/>
              <a:t>Training wit.ai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possible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messages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63731514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Mavi Yeşi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174</TotalTime>
  <Words>70</Words>
  <Application>Microsoft Office PowerPoint</Application>
  <PresentationFormat>Geniş ekran</PresentationFormat>
  <Paragraphs>19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Geçmişe bakış</vt:lpstr>
      <vt:lpstr>Bookbot</vt:lpstr>
      <vt:lpstr>What Is New?</vt:lpstr>
      <vt:lpstr>Demo</vt:lpstr>
      <vt:lpstr>Future/Alternative Usages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Bookbot</dc:title>
  <dc:creator>A. Mert Yavuz</dc:creator>
  <cp:lastModifiedBy>A. Mert Yavuz</cp:lastModifiedBy>
  <cp:revision>1</cp:revision>
  <dcterms:created xsi:type="dcterms:W3CDTF">2017-12-28T09:52:45Z</dcterms:created>
  <dcterms:modified xsi:type="dcterms:W3CDTF">2017-12-28T12:47:19Z</dcterms:modified>
</cp:coreProperties>
</file>