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3EF96-4A59-4808-8E0B-0A96C9F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3591AB-34CC-4D9D-8EAA-D2E3FBBF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3FC85F-566C-48FC-83AE-6CEB35E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FEACEA-AF48-44AA-81D2-201219B4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7B74E-F784-4D46-B0E4-1E9B192C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CDCD9-F9F2-413F-ADF8-75E635A5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6BCE29-7098-4D19-91D1-7467505E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BFEA6A-BC96-4E97-B9BB-E5062D4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3B8F3F-C19F-4CD2-8884-10CF18E1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2ABD93-5134-4F1C-B8D5-DC9DA80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1E10FF-43F5-46F3-BF1C-BEBBEC69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50147E-78EA-4F63-9D5D-87F2D030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66BA0-8BA3-4295-962E-ACA1C8C7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CADF4F-39CC-4CDF-9FAD-851FFC24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9D3674-E993-4AE7-9BBF-1B90879A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FE179-C379-40B1-8A2E-69666BE8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977EB-8101-4DC4-AAB7-813A3E2F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56BA3-033C-452D-BAC9-6072EDB3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EB5948-19BF-46F5-B9C9-D041F768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2440E0-2A04-4A0B-B8BC-8D30E0DB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08501-7456-4D24-A020-058DF9F2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7A2DB6-7F81-4A81-BFDC-30C54B18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1868BF-24B1-48B4-954A-A3B6C6D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B890FC-294F-4D93-ABD2-35EA574E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315C7-202D-46C0-9EE5-3AB1684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6A90C-877D-4447-8904-D50EB3F8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CCCB2-5FB7-43D3-B714-7A368843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9B728-458E-44E3-8656-67140FCB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07B514-2A03-4A9E-8415-3843226A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42907A-76CF-4D01-BC1D-80580AC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FCE0C7-C276-49CC-9514-A82FCF92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EECA4-0582-4598-9E4F-A86CC4E7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2B06EE-D552-479E-959B-E85274F3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42B5C-3C3B-45D5-B50C-AA52A21D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553492-757B-4160-BC21-249AA6FF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4DDAFE-22B7-4698-ACB2-EE828235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CD29D2-ACB7-46D6-B751-61A162CA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574B8D-9E04-4615-97BF-588F3E88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3C281B-5635-4EC8-9514-48C8C6A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5C88F-9A1E-4DC8-AB3C-62C32533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EC8435-8A4C-4C3C-B9DE-61A5CC96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71E9FC-0B19-4E83-86DE-A12AF803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220D8D-3D45-489D-AF38-75A14394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8708BD-C8F5-4E31-9048-D923BCBD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DC55F-A1A5-4665-8F10-0A70A0C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AD86E8-1883-4253-900F-71ED8A2B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ADA49-8B64-4B98-8959-AFA81D1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9F4B2-474E-4BB5-9747-1675C3B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0C0E3-E150-4DFA-A5FA-E6DD3FCE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91553-0946-4CA6-9942-72936394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635A3B-EC92-46DB-8F22-112337CA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6D6C76-027C-411B-8A82-053BE83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EC05D-6238-4475-91E2-504A917B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326474-9CEA-49DA-AF5D-2F381A7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E8C82-7215-4077-B8EF-B67EFFE4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99515A-D9DE-42C2-AD19-8463353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4D5DF4-914D-4694-8BA4-F4E12A7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5D656E-2153-4482-8B39-D8602CE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B7F6DB-52B1-4CE4-B119-63948D90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96ABEC-AFCF-4101-880C-FB8BBE27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8CD012-A0F1-4929-B442-2F5A542FD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E47AB9-C442-4529-9E72-13A9F81DA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1EAF7A-15FE-4C0D-A400-A00B2D15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960F3-1F26-444F-9030-98596AD6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890" y="697359"/>
            <a:ext cx="9144000" cy="3969754"/>
          </a:xfrm>
        </p:spPr>
        <p:txBody>
          <a:bodyPr>
            <a:normAutofit/>
          </a:bodyPr>
          <a:lstStyle/>
          <a:p>
            <a:r>
              <a:rPr lang="tr-TR" sz="8000" b="1" dirty="0" smtClean="0"/>
              <a:t>KEREVİZ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CmpE</a:t>
            </a:r>
            <a:r>
              <a:rPr lang="en-US" dirty="0"/>
              <a:t> 451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6" y="935999"/>
            <a:ext cx="4453825" cy="4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9F8AB-B2BE-4922-BF00-479A8E35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65ED054-5600-4930-8A46-68C77B32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2" y="1524000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838AA140-6DC9-461B-84CD-C1BD0267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1" y="4066214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6C2CD649-CEDD-4526-BACB-D704DEFA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45" y="1523999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ze Gülbahar">
            <a:extLst>
              <a:ext uri="{FF2B5EF4-FFF2-40B4-BE49-F238E27FC236}">
                <a16:creationId xmlns:a16="http://schemas.microsoft.com/office/drawing/2014/main" xmlns="" id="{77C33C0B-0F76-48F5-BDE9-30ACB4A5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44" y="3832109"/>
            <a:ext cx="1956644" cy="19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İbrahim Can Kaplan">
            <a:extLst>
              <a:ext uri="{FF2B5EF4-FFF2-40B4-BE49-F238E27FC236}">
                <a16:creationId xmlns:a16="http://schemas.microsoft.com/office/drawing/2014/main" xmlns="" id="{8FAF8E07-340E-435F-90EF-C8FBE179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78" y="1533330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DD2B7F22-63AA-4687-9CD3-FAE4E05F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1" y="1509856"/>
            <a:ext cx="1713208" cy="17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irhan">
            <a:extLst>
              <a:ext uri="{FF2B5EF4-FFF2-40B4-BE49-F238E27FC236}">
                <a16:creationId xmlns:a16="http://schemas.microsoft.com/office/drawing/2014/main" xmlns="" id="{832D350B-328E-4FB8-9953-8F44CF46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0" y="3832109"/>
            <a:ext cx="1661274" cy="20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lit Özsoy">
            <a:extLst>
              <a:ext uri="{FF2B5EF4-FFF2-40B4-BE49-F238E27FC236}">
                <a16:creationId xmlns:a16="http://schemas.microsoft.com/office/drawing/2014/main" xmlns="" id="{2DDFD71C-F8ED-4254-9291-3B2225E3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3878452"/>
            <a:ext cx="1956644" cy="19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24119E-F322-47D7-9F0B-A43912F49BB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4" y="1509855"/>
            <a:ext cx="1661566" cy="171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DF998D-DCF4-4957-89BC-5F80B303CDBD}"/>
              </a:ext>
            </a:extLst>
          </p:cNvPr>
          <p:cNvSpPr txBox="1"/>
          <p:nvPr/>
        </p:nvSpPr>
        <p:spPr>
          <a:xfrm>
            <a:off x="838200" y="3218871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Egemen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8081EE-D997-405E-B561-93DF509B9CC9}"/>
              </a:ext>
            </a:extLst>
          </p:cNvPr>
          <p:cNvSpPr txBox="1"/>
          <p:nvPr/>
        </p:nvSpPr>
        <p:spPr>
          <a:xfrm>
            <a:off x="3150066" y="3218871"/>
            <a:ext cx="13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C9F1CF-10C4-4BE3-A5A7-C3B5FF5AE92A}"/>
              </a:ext>
            </a:extLst>
          </p:cNvPr>
          <p:cNvSpPr txBox="1"/>
          <p:nvPr/>
        </p:nvSpPr>
        <p:spPr>
          <a:xfrm>
            <a:off x="5456582" y="3229598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Ibrahim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945807-6A56-4C82-9A3E-7D160CD830E6}"/>
              </a:ext>
            </a:extLst>
          </p:cNvPr>
          <p:cNvSpPr txBox="1"/>
          <p:nvPr/>
        </p:nvSpPr>
        <p:spPr>
          <a:xfrm>
            <a:off x="838200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6963624-E3A9-4BE5-9605-37D5D437EDCB}"/>
              </a:ext>
            </a:extLst>
          </p:cNvPr>
          <p:cNvSpPr txBox="1"/>
          <p:nvPr/>
        </p:nvSpPr>
        <p:spPr>
          <a:xfrm>
            <a:off x="3242345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Emirhan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7757FA-56AE-4363-88D5-E63523A3214B}"/>
              </a:ext>
            </a:extLst>
          </p:cNvPr>
          <p:cNvSpPr txBox="1"/>
          <p:nvPr/>
        </p:nvSpPr>
        <p:spPr>
          <a:xfrm>
            <a:off x="5546278" y="5740351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17501B6-3ED2-442F-B7BE-9DD3E8F35DC0}"/>
              </a:ext>
            </a:extLst>
          </p:cNvPr>
          <p:cNvSpPr txBox="1"/>
          <p:nvPr/>
        </p:nvSpPr>
        <p:spPr>
          <a:xfrm>
            <a:off x="7803949" y="3181426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Arda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6C76EB-AB29-4E93-9A23-970CBFC9A9A7}"/>
              </a:ext>
            </a:extLst>
          </p:cNvPr>
          <p:cNvSpPr txBox="1"/>
          <p:nvPr/>
        </p:nvSpPr>
        <p:spPr>
          <a:xfrm>
            <a:off x="8119357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Halit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38372B1-1EE7-44A9-B5D8-B68323F8888A}"/>
              </a:ext>
            </a:extLst>
          </p:cNvPr>
          <p:cNvSpPr txBox="1"/>
          <p:nvPr/>
        </p:nvSpPr>
        <p:spPr>
          <a:xfrm>
            <a:off x="10074964" y="3181426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A3BD7-6CFF-473F-9BF0-BB0FBA7D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C71645-79E7-4141-8D63-106BDF55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098"/>
            <a:ext cx="10515600" cy="2243036"/>
          </a:xfrm>
        </p:spPr>
        <p:txBody>
          <a:bodyPr/>
          <a:lstStyle/>
          <a:p>
            <a:r>
              <a:rPr lang="en-US" dirty="0"/>
              <a:t>Learning languages</a:t>
            </a:r>
          </a:p>
          <a:p>
            <a:r>
              <a:rPr lang="en-US" dirty="0"/>
              <a:t>Read, write, listen</a:t>
            </a:r>
            <a:r>
              <a:rPr lang="en-US"/>
              <a:t>, chat </a:t>
            </a:r>
            <a:r>
              <a:rPr lang="en-US" dirty="0"/>
              <a:t>and test yourself</a:t>
            </a:r>
          </a:p>
          <a:p>
            <a:r>
              <a:rPr lang="en-US" dirty="0"/>
              <a:t>Collaboration of learners</a:t>
            </a:r>
          </a:p>
          <a:p>
            <a:r>
              <a:rPr lang="en-US" dirty="0"/>
              <a:t>Mix of different cultures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895BF-BB5A-48C4-B7E2-30ADB99D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right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382F4-635B-4257-990D-8EF35377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23"/>
            <a:ext cx="10515600" cy="1848753"/>
          </a:xfrm>
        </p:spPr>
        <p:txBody>
          <a:bodyPr/>
          <a:lstStyle/>
          <a:p>
            <a:r>
              <a:rPr lang="en-US" dirty="0"/>
              <a:t>How far did we come?</a:t>
            </a:r>
          </a:p>
          <a:p>
            <a:r>
              <a:rPr lang="en-US" dirty="0"/>
              <a:t>What did we achieve and what we could not?</a:t>
            </a:r>
          </a:p>
          <a:p>
            <a:r>
              <a:rPr lang="en-US" dirty="0"/>
              <a:t>What was hard in our way?</a:t>
            </a:r>
          </a:p>
        </p:txBody>
      </p:sp>
    </p:spTree>
    <p:extLst>
      <p:ext uri="{BB962C8B-B14F-4D97-AF65-F5344CB8AC3E}">
        <p14:creationId xmlns:p14="http://schemas.microsoft.com/office/powerpoint/2010/main" val="5396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EBD67-DBE8-4F00-8EBE-0892E663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awaits us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2A9393-54C9-4232-94BC-E1C08E36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708"/>
            <a:ext cx="10515600" cy="1672584"/>
          </a:xfrm>
        </p:spPr>
        <p:txBody>
          <a:bodyPr/>
          <a:lstStyle/>
          <a:p>
            <a:r>
              <a:rPr lang="en-US" dirty="0"/>
              <a:t>What are our plans in general?</a:t>
            </a:r>
          </a:p>
          <a:p>
            <a:r>
              <a:rPr lang="en-US" dirty="0"/>
              <a:t>What we have planned for the close future?</a:t>
            </a:r>
          </a:p>
          <a:p>
            <a:r>
              <a:rPr lang="en-US" dirty="0"/>
              <a:t>What we have learned and apply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8325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644C0-65C6-4A6E-89D1-ACF53751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88" y="2437205"/>
            <a:ext cx="4673367" cy="1325563"/>
          </a:xfrm>
        </p:spPr>
        <p:txBody>
          <a:bodyPr>
            <a:normAutofit/>
          </a:bodyPr>
          <a:lstStyle/>
          <a:p>
            <a:r>
              <a:rPr lang="en-US" sz="8000" b="1" dirty="0"/>
              <a:t>THANKS </a:t>
            </a:r>
            <a:r>
              <a:rPr lang="en-US" sz="8000" b="1" dirty="0">
                <a:sym typeface="Wingdings" panose="05000000000000000000" pitchFamily="2" charset="2"/>
              </a:rPr>
              <a:t>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320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Application>Microsoft Office PowerPoint</Application>
  <PresentationFormat>Geniş ekran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KEREVİZ  CmpE 451</vt:lpstr>
      <vt:lpstr>Who are we?</vt:lpstr>
      <vt:lpstr>Our Project in A Nutshell</vt:lpstr>
      <vt:lpstr>Where are we right now?</vt:lpstr>
      <vt:lpstr>What awaits us in the future?</vt:lpstr>
      <vt:lpstr>THANKS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   CmpE 451</dc:title>
  <dc:creator>Emirhan Yasin Çetin</dc:creator>
  <cp:lastModifiedBy>Windows Kullanıcısı</cp:lastModifiedBy>
  <cp:revision>9</cp:revision>
  <dcterms:created xsi:type="dcterms:W3CDTF">2019-10-21T12:57:51Z</dcterms:created>
  <dcterms:modified xsi:type="dcterms:W3CDTF">2019-10-21T19:40:26Z</dcterms:modified>
</cp:coreProperties>
</file>