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11D5-3BBA-054F-F988-8764134F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D516-FEF3-0A5C-215A-DF0725F9D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3020-DB0A-352A-1128-35B08089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33251-CF0B-6F29-D236-76E46D19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0C9F-01CA-BFAF-D6C0-030A7565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54B0-8ADE-E78B-3CDF-741BD32B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80BD6-D1A1-2E61-4982-2FF5EFC07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6A6A2-F572-EE7B-B762-124B35AF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C34E-0B3E-6E4E-6AD8-109CA14E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EBB95-D9CA-DF10-2847-43100D81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6E271-1A3D-C52C-6DD0-481CE813B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BF872-DBA2-78AB-59F6-E496D20DB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5A831-67AD-78F2-E2C7-7E586ECA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1048-D039-DC1A-866A-120442D8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F866-3B97-4D7B-D923-4C1DEB62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B782-C0A5-AF61-77A9-52DC51E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8A6B-E316-DCCD-471A-9ADF4725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9C85B-ABE8-9F65-5AD7-0EF884B2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4A18-39EE-C72D-2A01-C151EC7E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EEA6A-666E-DE2D-369F-D9891CA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4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C1A6-0A81-7DEF-DD95-4E7E3DE9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4A82-41D8-CBCD-D6BA-951157293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6028F-CF62-E2A1-550D-9E546A6E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FCA43-8503-F35B-001E-CE81D194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1D7A-DCEC-0956-0C15-B2B8FC63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43EB0-A34A-FC34-784B-D5D9A810F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C6E0-7182-463E-F75F-E0C1EF33B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0829-377B-BB4E-3D73-0D4760E58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DE750-B711-30E0-4337-DF4B88E5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6FEDB-D8B5-AF35-6D81-EA3FDB54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3014F-6844-F8A1-87E4-152D0C33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8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E339-1D50-0684-B6C2-492B3EF7A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3EE-F36F-716A-C0CE-9977BC40A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CB66E-6186-9B61-3FBB-26D75F064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A6027-35BE-36FA-256F-3F72B3F4A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DB70B-BDFF-ECBF-4B82-6657B7F4F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55750-62DC-46AD-87CB-1A70A58D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5A570-6FDF-ADA0-D789-39919B75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6A4F9-5521-C816-4C3F-39BF74C2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69F8-2383-F955-04C0-31151CDE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56B26-E7A3-5D8A-BA07-F6C99457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A24A0-3D2C-5EED-3E74-DC5293DA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25450-2B51-3CBD-A094-1993832D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2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1E4B0-4EB2-8B9C-2269-10A6E7BC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748B8-A1F4-008A-4F1D-BD80C4F7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DB40B-238B-53B7-CEBB-7D75EFEA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8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C521-9A65-6BCE-8BA6-7ACE36BC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475C5-AB4A-1D91-4A32-ED582AB2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B38E-EEB2-73A7-E0C3-5EBD82F81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C3157-010E-0C28-2576-92B417718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DCCF2-0053-CE72-8D84-989F3438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7C47E-0010-76CE-F005-4CC4C3FA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10E9-BA31-25CB-401A-BA625F7E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7F250-A608-4082-DA24-F79C0549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F25DF-B61B-ED54-5B55-DFB23A2EA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4BE59-3DCC-0FCD-9302-9B6E2629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B899E-7231-97B5-09D2-8692A48A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06C0D-77DD-EA5E-272F-6A3B885B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C17C7-0A35-96AC-5973-B0943E23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EFAD2-2A95-252F-50B3-9D11E81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0932-110E-A469-2C3C-CD966BB7D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7F345-84CF-4E97-9C2F-0B0ABF1897AF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A5257-81AA-F39D-D198-4801F075C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C6870-83CF-5B1E-A700-9D5191942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E9EC92-1D42-4089-AB71-34E76E251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atellite in space&#10;&#10;AI-generated content may be incorrect.">
            <a:extLst>
              <a:ext uri="{FF2B5EF4-FFF2-40B4-BE49-F238E27FC236}">
                <a16:creationId xmlns:a16="http://schemas.microsoft.com/office/drawing/2014/main" id="{9F272E45-8223-F8A9-9190-10B96A76E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754" y="51106"/>
            <a:ext cx="547439" cy="547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D0C5D2-D91B-27E4-22B2-FF8D20917F97}"/>
              </a:ext>
            </a:extLst>
          </p:cNvPr>
          <p:cNvSpPr txBox="1"/>
          <p:nvPr/>
        </p:nvSpPr>
        <p:spPr>
          <a:xfrm>
            <a:off x="5525729" y="238017"/>
            <a:ext cx="1297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WGS (Ka Band)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867AD28-9082-3B7D-BB89-4A84C6D259D7}"/>
              </a:ext>
            </a:extLst>
          </p:cNvPr>
          <p:cNvSpPr/>
          <p:nvPr/>
        </p:nvSpPr>
        <p:spPr>
          <a:xfrm>
            <a:off x="7381863" y="81428"/>
            <a:ext cx="1740309" cy="75462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RHN Roberts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CFCF507-CA55-7228-6A2A-A41A38890816}"/>
              </a:ext>
            </a:extLst>
          </p:cNvPr>
          <p:cNvSpPr/>
          <p:nvPr/>
        </p:nvSpPr>
        <p:spPr>
          <a:xfrm>
            <a:off x="2576120" y="81428"/>
            <a:ext cx="1740309" cy="75462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RHN Bragg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D2A16-35CB-1135-5C23-E0D2B47AB3C4}"/>
              </a:ext>
            </a:extLst>
          </p:cNvPr>
          <p:cNvGrpSpPr/>
          <p:nvPr/>
        </p:nvGrpSpPr>
        <p:grpSpPr>
          <a:xfrm>
            <a:off x="11365655" y="333137"/>
            <a:ext cx="215154" cy="208430"/>
            <a:chOff x="4031637" y="2331046"/>
            <a:chExt cx="292714" cy="28356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95613EB-4BE7-C8C8-E621-13A378972412}"/>
                </a:ext>
              </a:extLst>
            </p:cNvPr>
            <p:cNvSpPr/>
            <p:nvPr/>
          </p:nvSpPr>
          <p:spPr>
            <a:xfrm>
              <a:off x="4031637" y="2331046"/>
              <a:ext cx="292714" cy="2835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C9F1B9-7BDA-4AB1-E208-55029DB14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1943" y="2347912"/>
              <a:ext cx="0" cy="2667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98957F-B871-DA81-A89A-0C82F5379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3862" y="2347912"/>
              <a:ext cx="0" cy="2667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21AB36-BE63-8A6C-F70D-6A03E86BAB96}"/>
              </a:ext>
            </a:extLst>
          </p:cNvPr>
          <p:cNvGrpSpPr/>
          <p:nvPr/>
        </p:nvGrpSpPr>
        <p:grpSpPr>
          <a:xfrm>
            <a:off x="11340811" y="990183"/>
            <a:ext cx="329866" cy="245895"/>
            <a:chOff x="10351344" y="847880"/>
            <a:chExt cx="476321" cy="355068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535D12B-FB1D-4DA9-DFB8-84AD4B20FB60}"/>
                </a:ext>
              </a:extLst>
            </p:cNvPr>
            <p:cNvSpPr/>
            <p:nvPr/>
          </p:nvSpPr>
          <p:spPr>
            <a:xfrm>
              <a:off x="10351344" y="847880"/>
              <a:ext cx="476321" cy="355068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94DC26-844A-B05E-2731-109B84EDF12B}"/>
                </a:ext>
              </a:extLst>
            </p:cNvPr>
            <p:cNvSpPr/>
            <p:nvPr/>
          </p:nvSpPr>
          <p:spPr>
            <a:xfrm>
              <a:off x="10479068" y="969565"/>
              <a:ext cx="220872" cy="2208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6A65AF-B33D-2A6C-4AE9-E2C42C2F4113}"/>
              </a:ext>
            </a:extLst>
          </p:cNvPr>
          <p:cNvGrpSpPr/>
          <p:nvPr/>
        </p:nvGrpSpPr>
        <p:grpSpPr>
          <a:xfrm>
            <a:off x="10427707" y="1343839"/>
            <a:ext cx="245895" cy="245895"/>
            <a:chOff x="10422105" y="1089025"/>
            <a:chExt cx="245895" cy="24589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D9828BC-D791-B331-CCA3-4872C3DAE2C9}"/>
                </a:ext>
              </a:extLst>
            </p:cNvPr>
            <p:cNvSpPr/>
            <p:nvPr/>
          </p:nvSpPr>
          <p:spPr>
            <a:xfrm>
              <a:off x="10422105" y="1089025"/>
              <a:ext cx="245895" cy="245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31D80D7-440C-0FAA-E0E0-82B8A2148017}"/>
                </a:ext>
              </a:extLst>
            </p:cNvPr>
            <p:cNvSpPr/>
            <p:nvPr/>
          </p:nvSpPr>
          <p:spPr>
            <a:xfrm>
              <a:off x="10435514" y="1102434"/>
              <a:ext cx="219075" cy="2190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E54350-2994-8A52-D20C-80554613FB0E}"/>
              </a:ext>
            </a:extLst>
          </p:cNvPr>
          <p:cNvGrpSpPr/>
          <p:nvPr/>
        </p:nvGrpSpPr>
        <p:grpSpPr>
          <a:xfrm>
            <a:off x="11386915" y="657560"/>
            <a:ext cx="208431" cy="208431"/>
            <a:chOff x="11142987" y="183365"/>
            <a:chExt cx="208431" cy="20843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D285182-FE6F-9110-229B-2BFFD174D7F4}"/>
                </a:ext>
              </a:extLst>
            </p:cNvPr>
            <p:cNvSpPr/>
            <p:nvPr/>
          </p:nvSpPr>
          <p:spPr>
            <a:xfrm>
              <a:off x="11142987" y="183365"/>
              <a:ext cx="208431" cy="2084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DC4A5E-7C5D-8B16-EC33-8BC6097D6A77}"/>
                </a:ext>
              </a:extLst>
            </p:cNvPr>
            <p:cNvCxnSpPr>
              <a:cxnSpLocks/>
            </p:cNvCxnSpPr>
            <p:nvPr/>
          </p:nvCxnSpPr>
          <p:spPr>
            <a:xfrm>
              <a:off x="11154894" y="228513"/>
              <a:ext cx="1846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87BC2A-A8EC-1783-0D7D-2E97EDF51BD8}"/>
                </a:ext>
              </a:extLst>
            </p:cNvPr>
            <p:cNvCxnSpPr>
              <a:cxnSpLocks/>
            </p:cNvCxnSpPr>
            <p:nvPr/>
          </p:nvCxnSpPr>
          <p:spPr>
            <a:xfrm>
              <a:off x="11154894" y="352338"/>
              <a:ext cx="1846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F6BCF39-791C-60EA-89BF-5B6A36113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66801" y="222824"/>
              <a:ext cx="172712" cy="1295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BEEE8C7-02A3-2E25-2F83-05D1F75B3288}"/>
              </a:ext>
            </a:extLst>
          </p:cNvPr>
          <p:cNvSpPr/>
          <p:nvPr/>
        </p:nvSpPr>
        <p:spPr>
          <a:xfrm>
            <a:off x="577373" y="5205413"/>
            <a:ext cx="1581150" cy="165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B74FF5-DFD1-456C-2331-6A00EC22B2AD}"/>
              </a:ext>
            </a:extLst>
          </p:cNvPr>
          <p:cNvSpPr txBox="1"/>
          <p:nvPr/>
        </p:nvSpPr>
        <p:spPr>
          <a:xfrm>
            <a:off x="647114" y="519638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 Main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7C182EA-B07E-81C4-FBF9-EDD2AE3E39B7}"/>
              </a:ext>
            </a:extLst>
          </p:cNvPr>
          <p:cNvGrpSpPr/>
          <p:nvPr/>
        </p:nvGrpSpPr>
        <p:grpSpPr>
          <a:xfrm>
            <a:off x="1428401" y="6388022"/>
            <a:ext cx="437714" cy="252414"/>
            <a:chOff x="3383540" y="4581525"/>
            <a:chExt cx="437714" cy="25241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30F75EF-645B-DFA3-A83E-423C892E8509}"/>
                </a:ext>
              </a:extLst>
            </p:cNvPr>
            <p:cNvSpPr/>
            <p:nvPr/>
          </p:nvSpPr>
          <p:spPr>
            <a:xfrm>
              <a:off x="3443288" y="4581525"/>
              <a:ext cx="276661" cy="2524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B2F74AE-C497-51E3-E9DE-C425FB5D8A10}"/>
                </a:ext>
              </a:extLst>
            </p:cNvPr>
            <p:cNvSpPr txBox="1"/>
            <p:nvPr/>
          </p:nvSpPr>
          <p:spPr>
            <a:xfrm>
              <a:off x="3383540" y="4600010"/>
              <a:ext cx="437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T2C2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2C160BD-954C-2E0E-55BE-A0B79112F9BE}"/>
              </a:ext>
            </a:extLst>
          </p:cNvPr>
          <p:cNvGrpSpPr/>
          <p:nvPr/>
        </p:nvGrpSpPr>
        <p:grpSpPr>
          <a:xfrm>
            <a:off x="1449180" y="5988323"/>
            <a:ext cx="437714" cy="252414"/>
            <a:chOff x="3383540" y="4581525"/>
            <a:chExt cx="437714" cy="252414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FD6D678-4E82-4711-A062-83AED20B3E25}"/>
                </a:ext>
              </a:extLst>
            </p:cNvPr>
            <p:cNvSpPr/>
            <p:nvPr/>
          </p:nvSpPr>
          <p:spPr>
            <a:xfrm>
              <a:off x="3443288" y="4581525"/>
              <a:ext cx="276661" cy="2524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2DF123-EBF7-AE84-F530-FD3A923F0110}"/>
                </a:ext>
              </a:extLst>
            </p:cNvPr>
            <p:cNvSpPr txBox="1"/>
            <p:nvPr/>
          </p:nvSpPr>
          <p:spPr>
            <a:xfrm>
              <a:off x="3383540" y="4600010"/>
              <a:ext cx="437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GBS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735E0EC-74F0-5779-EA90-BDA9608AC88B}"/>
              </a:ext>
            </a:extLst>
          </p:cNvPr>
          <p:cNvGrpSpPr/>
          <p:nvPr/>
        </p:nvGrpSpPr>
        <p:grpSpPr>
          <a:xfrm>
            <a:off x="6873481" y="4300042"/>
            <a:ext cx="437714" cy="252414"/>
            <a:chOff x="3383540" y="4581525"/>
            <a:chExt cx="437714" cy="25241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41003E-C4BE-BFB1-F1FE-7E45EAA7672B}"/>
                </a:ext>
              </a:extLst>
            </p:cNvPr>
            <p:cNvSpPr/>
            <p:nvPr/>
          </p:nvSpPr>
          <p:spPr>
            <a:xfrm>
              <a:off x="3443288" y="4581525"/>
              <a:ext cx="276661" cy="2524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AEBFA7-E091-7306-9D82-1A15D014F96C}"/>
                </a:ext>
              </a:extLst>
            </p:cNvPr>
            <p:cNvSpPr txBox="1"/>
            <p:nvPr/>
          </p:nvSpPr>
          <p:spPr>
            <a:xfrm>
              <a:off x="3383540" y="4600010"/>
              <a:ext cx="437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T2C2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ED2222-684F-2638-FCAC-C1DC85FC1F1A}"/>
              </a:ext>
            </a:extLst>
          </p:cNvPr>
          <p:cNvGrpSpPr/>
          <p:nvPr/>
        </p:nvGrpSpPr>
        <p:grpSpPr>
          <a:xfrm>
            <a:off x="821681" y="5645005"/>
            <a:ext cx="610879" cy="304270"/>
            <a:chOff x="9307680" y="2145890"/>
            <a:chExt cx="610879" cy="30427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6581DF4-1FB1-C5C9-8389-0343F61286FC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16A118A-08B1-77CE-FAD3-BC7CE3543696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CE7B9DF-EFC4-640B-7A8B-BF0FBFCAF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6662FB6-7132-F388-4549-0DDB6240E9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682E89-49E6-896A-20C0-5D23545C765A}"/>
                </a:ext>
              </a:extLst>
            </p:cNvPr>
            <p:cNvSpPr txBox="1"/>
            <p:nvPr/>
          </p:nvSpPr>
          <p:spPr>
            <a:xfrm>
              <a:off x="9442070" y="2250105"/>
              <a:ext cx="4764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x3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E5F3194-E5E8-C2C8-0987-DE146DAB88A7}"/>
              </a:ext>
            </a:extLst>
          </p:cNvPr>
          <p:cNvGrpSpPr/>
          <p:nvPr/>
        </p:nvGrpSpPr>
        <p:grpSpPr>
          <a:xfrm>
            <a:off x="821681" y="6010315"/>
            <a:ext cx="648979" cy="304270"/>
            <a:chOff x="9307680" y="2511200"/>
            <a:chExt cx="648979" cy="30427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C7E7A5E-84B9-1DBC-5417-1A11874A2DF2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70EFEE9-E964-BE14-D64A-EF43DFBFC455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43843D7-7999-4FC2-FB12-326FC476033B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 flipV="1">
                <a:off x="4121943" y="2331046"/>
                <a:ext cx="56051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C28797D-5516-6692-D6F4-64EB5D1A838E}"/>
                  </a:ext>
                </a:extLst>
              </p:cNvPr>
              <p:cNvCxnSpPr>
                <a:cxnSpLocks/>
                <a:endCxn id="74" idx="0"/>
              </p:cNvCxnSpPr>
              <p:nvPr/>
            </p:nvCxnSpPr>
            <p:spPr>
              <a:xfrm flipH="1" flipV="1">
                <a:off x="4177994" y="2331046"/>
                <a:ext cx="55868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601278A-9537-D5FC-570A-59D2359AEAD7}"/>
                </a:ext>
              </a:extLst>
            </p:cNvPr>
            <p:cNvSpPr txBox="1"/>
            <p:nvPr/>
          </p:nvSpPr>
          <p:spPr>
            <a:xfrm>
              <a:off x="9442070" y="2615415"/>
              <a:ext cx="5145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POP x3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ACCF02C-F7A8-0BF7-06D8-768C12247BC4}"/>
              </a:ext>
            </a:extLst>
          </p:cNvPr>
          <p:cNvGrpSpPr/>
          <p:nvPr/>
        </p:nvGrpSpPr>
        <p:grpSpPr>
          <a:xfrm>
            <a:off x="1534809" y="5627770"/>
            <a:ext cx="650754" cy="291665"/>
            <a:chOff x="244308" y="6388022"/>
            <a:chExt cx="650754" cy="29166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B872236-BF66-F0BA-AECE-CBCA7A6561AD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A08FACC-0854-50BE-212E-EC37B4A5596D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2B7563C-5509-4B11-C21F-1082721DC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631BAEE-3712-E54C-FD94-0DADECDC0C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6FD1A84-71D7-3E30-24D4-20C6102A6E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82E3CF5-23E5-2A40-B26F-77B240AD0A7C}"/>
                </a:ext>
              </a:extLst>
            </p:cNvPr>
            <p:cNvSpPr txBox="1"/>
            <p:nvPr/>
          </p:nvSpPr>
          <p:spPr>
            <a:xfrm>
              <a:off x="386767" y="6479632"/>
              <a:ext cx="5082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x3</a:t>
              </a:r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3E177247-8555-6875-A80D-326BAD7297C2}"/>
              </a:ext>
            </a:extLst>
          </p:cNvPr>
          <p:cNvSpPr/>
          <p:nvPr/>
        </p:nvSpPr>
        <p:spPr>
          <a:xfrm>
            <a:off x="2158523" y="5205413"/>
            <a:ext cx="1581150" cy="165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959180-4DF6-DB2E-A946-8119D6A70F8D}"/>
              </a:ext>
            </a:extLst>
          </p:cNvPr>
          <p:cNvSpPr txBox="1"/>
          <p:nvPr/>
        </p:nvSpPr>
        <p:spPr>
          <a:xfrm>
            <a:off x="2228264" y="5196382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IHBCT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A96DE27-39DB-DEED-9B38-B5B6161EB646}"/>
              </a:ext>
            </a:extLst>
          </p:cNvPr>
          <p:cNvGrpSpPr/>
          <p:nvPr/>
        </p:nvGrpSpPr>
        <p:grpSpPr>
          <a:xfrm>
            <a:off x="2934935" y="6366030"/>
            <a:ext cx="437714" cy="252414"/>
            <a:chOff x="3383540" y="4581525"/>
            <a:chExt cx="437714" cy="252414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58544B-B8E0-16D5-A593-A029FAE4074C}"/>
                </a:ext>
              </a:extLst>
            </p:cNvPr>
            <p:cNvSpPr/>
            <p:nvPr/>
          </p:nvSpPr>
          <p:spPr>
            <a:xfrm>
              <a:off x="3443288" y="4581525"/>
              <a:ext cx="276661" cy="2524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7D423C-547B-528B-506D-6F8F3AB610A8}"/>
                </a:ext>
              </a:extLst>
            </p:cNvPr>
            <p:cNvSpPr txBox="1"/>
            <p:nvPr/>
          </p:nvSpPr>
          <p:spPr>
            <a:xfrm>
              <a:off x="3383540" y="4600010"/>
              <a:ext cx="437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GBS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E8BE945-68FD-61FD-1DB2-E2FC7F49BF91}"/>
              </a:ext>
            </a:extLst>
          </p:cNvPr>
          <p:cNvGrpSpPr/>
          <p:nvPr/>
        </p:nvGrpSpPr>
        <p:grpSpPr>
          <a:xfrm>
            <a:off x="2402831" y="5645005"/>
            <a:ext cx="698509" cy="304270"/>
            <a:chOff x="9307680" y="2145890"/>
            <a:chExt cx="698509" cy="30427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33D7118-8850-71D6-7328-50F0BC079FE0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1FF64E1-A355-AFD5-1CC4-4F27CC4BA21F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1893987-E9F3-00D0-540B-3FE9F0956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1FFF609-2ACD-8029-DAA7-C9818A6704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BBB9280-520B-B179-8515-578957655E0D}"/>
                </a:ext>
              </a:extLst>
            </p:cNvPr>
            <p:cNvSpPr txBox="1"/>
            <p:nvPr/>
          </p:nvSpPr>
          <p:spPr>
            <a:xfrm>
              <a:off x="9442070" y="2250105"/>
              <a:ext cx="5641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x8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47AF470-71C6-984A-2505-9EE61626C9BF}"/>
              </a:ext>
            </a:extLst>
          </p:cNvPr>
          <p:cNvGrpSpPr/>
          <p:nvPr/>
        </p:nvGrpSpPr>
        <p:grpSpPr>
          <a:xfrm>
            <a:off x="2402831" y="6010315"/>
            <a:ext cx="744229" cy="304270"/>
            <a:chOff x="9307680" y="2511200"/>
            <a:chExt cx="744229" cy="304270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CF7FEB3-2A73-0A66-0E0B-5C27647C3641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659E13D-E59D-533F-3C57-F6F29213E3A7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0F5ABEC6-227A-021F-F6E1-204E2266F636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 flipV="1">
                <a:off x="4121943" y="2331046"/>
                <a:ext cx="56051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65EE458-0177-D601-647B-DD2E8732E383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 flipH="1" flipV="1">
                <a:off x="4177994" y="2331046"/>
                <a:ext cx="55868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B8A508F-19B3-EAF6-FB8A-AB0676B938C6}"/>
                </a:ext>
              </a:extLst>
            </p:cNvPr>
            <p:cNvSpPr txBox="1"/>
            <p:nvPr/>
          </p:nvSpPr>
          <p:spPr>
            <a:xfrm>
              <a:off x="9442070" y="2615415"/>
              <a:ext cx="60983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POP x7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56C0F5E-E555-A1B2-DDA4-64A53BCC00EE}"/>
              </a:ext>
            </a:extLst>
          </p:cNvPr>
          <p:cNvGrpSpPr/>
          <p:nvPr/>
        </p:nvGrpSpPr>
        <p:grpSpPr>
          <a:xfrm>
            <a:off x="3021159" y="5657402"/>
            <a:ext cx="658199" cy="291665"/>
            <a:chOff x="244308" y="6388022"/>
            <a:chExt cx="658199" cy="291665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C208851-358C-962F-5936-5708DD2942D7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0DB442B-9FC7-1368-7130-E3184631FF7B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5834661-7381-AE42-F812-A19A64A1C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858ED8D-C254-B5B7-E5AE-2437517E6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ED4A31E-FD4D-BA63-6B2E-B4BAB80E54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62CDDD-A391-2B08-307E-654DB6EE15FF}"/>
                </a:ext>
              </a:extLst>
            </p:cNvPr>
            <p:cNvSpPr txBox="1"/>
            <p:nvPr/>
          </p:nvSpPr>
          <p:spPr>
            <a:xfrm>
              <a:off x="386767" y="6479632"/>
              <a:ext cx="5157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x8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CCE5644-03D3-F4C7-88A0-FA938C2352FA}"/>
              </a:ext>
            </a:extLst>
          </p:cNvPr>
          <p:cNvGrpSpPr/>
          <p:nvPr/>
        </p:nvGrpSpPr>
        <p:grpSpPr>
          <a:xfrm>
            <a:off x="3019402" y="5988323"/>
            <a:ext cx="717094" cy="304270"/>
            <a:chOff x="9307680" y="2511200"/>
            <a:chExt cx="717094" cy="30427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518C956-5F16-C1C4-7224-594BE91E30B3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042B6B1-40A0-91F0-0730-4EA64EF9DE33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3FDF672-D748-3075-929D-09A19AE37AB6}"/>
                  </a:ext>
                </a:extLst>
              </p:cNvPr>
              <p:cNvCxnSpPr>
                <a:cxnSpLocks/>
                <a:stCxn id="112" idx="4"/>
              </p:cNvCxnSpPr>
              <p:nvPr/>
            </p:nvCxnSpPr>
            <p:spPr>
              <a:xfrm flipH="1" flipV="1">
                <a:off x="4121943" y="2347912"/>
                <a:ext cx="56051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0F25AD4-646B-96A4-F824-6B5F2E1420DB}"/>
                  </a:ext>
                </a:extLst>
              </p:cNvPr>
              <p:cNvCxnSpPr>
                <a:cxnSpLocks/>
                <a:stCxn id="112" idx="4"/>
              </p:cNvCxnSpPr>
              <p:nvPr/>
            </p:nvCxnSpPr>
            <p:spPr>
              <a:xfrm flipV="1">
                <a:off x="4177994" y="2347912"/>
                <a:ext cx="55868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8D5F1D1-ACBC-EB13-BD86-FC997A00273A}"/>
                </a:ext>
              </a:extLst>
            </p:cNvPr>
            <p:cNvSpPr txBox="1"/>
            <p:nvPr/>
          </p:nvSpPr>
          <p:spPr>
            <a:xfrm>
              <a:off x="9442070" y="2615415"/>
              <a:ext cx="5827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SNE x30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122BCE3-DB81-44C9-C58C-592264A5BC74}"/>
              </a:ext>
            </a:extLst>
          </p:cNvPr>
          <p:cNvSpPr/>
          <p:nvPr/>
        </p:nvSpPr>
        <p:spPr>
          <a:xfrm>
            <a:off x="3742851" y="5205413"/>
            <a:ext cx="1581150" cy="165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36A8E04-B514-18EC-18F6-C05633A20F67}"/>
              </a:ext>
            </a:extLst>
          </p:cNvPr>
          <p:cNvSpPr txBox="1"/>
          <p:nvPr/>
        </p:nvSpPr>
        <p:spPr>
          <a:xfrm>
            <a:off x="3812591" y="5196382"/>
            <a:ext cx="15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1-9 IN REG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CDD5C10-67AF-1300-6EDC-CEDA2050508E}"/>
              </a:ext>
            </a:extLst>
          </p:cNvPr>
          <p:cNvGrpSpPr/>
          <p:nvPr/>
        </p:nvGrpSpPr>
        <p:grpSpPr>
          <a:xfrm>
            <a:off x="3987159" y="5645005"/>
            <a:ext cx="630561" cy="304270"/>
            <a:chOff x="9307680" y="2145890"/>
            <a:chExt cx="630561" cy="304270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4F88E66-DD4F-B9B4-C69E-1EFCA41A1D4D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040836C-595B-0CA3-8857-E9F4659990FF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827F67F-F0CD-336B-41FA-E5551F3F6A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DFAB0ED-60CA-3147-BF99-B8F2523CF0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6452491-4F6F-64A5-1C10-68401F54D4B4}"/>
                </a:ext>
              </a:extLst>
            </p:cNvPr>
            <p:cNvSpPr txBox="1"/>
            <p:nvPr/>
          </p:nvSpPr>
          <p:spPr>
            <a:xfrm>
              <a:off x="9442070" y="2250105"/>
              <a:ext cx="4961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x8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256F5B3-4A6A-0197-5F73-E0C273D62B3F}"/>
              </a:ext>
            </a:extLst>
          </p:cNvPr>
          <p:cNvGrpSpPr/>
          <p:nvPr/>
        </p:nvGrpSpPr>
        <p:grpSpPr>
          <a:xfrm>
            <a:off x="3987159" y="6010315"/>
            <a:ext cx="630561" cy="304270"/>
            <a:chOff x="9307680" y="2511200"/>
            <a:chExt cx="630561" cy="304270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6B4F252-6B78-6992-F34E-6FE63DBD6113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E64C237-C91F-E96F-481F-21ED54F60845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6308EEB-408A-85C2-903D-E625B0D5A457}"/>
                  </a:ext>
                </a:extLst>
              </p:cNvPr>
              <p:cNvCxnSpPr>
                <a:cxnSpLocks/>
                <a:endCxn id="129" idx="0"/>
              </p:cNvCxnSpPr>
              <p:nvPr/>
            </p:nvCxnSpPr>
            <p:spPr>
              <a:xfrm flipV="1">
                <a:off x="4121943" y="2331046"/>
                <a:ext cx="56051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BBA373C-C2B0-A5BE-989D-47B4048E0092}"/>
                  </a:ext>
                </a:extLst>
              </p:cNvPr>
              <p:cNvCxnSpPr>
                <a:cxnSpLocks/>
                <a:endCxn id="129" idx="0"/>
              </p:cNvCxnSpPr>
              <p:nvPr/>
            </p:nvCxnSpPr>
            <p:spPr>
              <a:xfrm flipH="1" flipV="1">
                <a:off x="4177994" y="2331046"/>
                <a:ext cx="55868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26F6260-B553-89E3-1274-1DF225EE3336}"/>
                </a:ext>
              </a:extLst>
            </p:cNvPr>
            <p:cNvSpPr txBox="1"/>
            <p:nvPr/>
          </p:nvSpPr>
          <p:spPr>
            <a:xfrm>
              <a:off x="9442070" y="2615415"/>
              <a:ext cx="49617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POP x7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90121B2-06D4-9583-21A5-6627AA7BA9B9}"/>
              </a:ext>
            </a:extLst>
          </p:cNvPr>
          <p:cNvGrpSpPr/>
          <p:nvPr/>
        </p:nvGrpSpPr>
        <p:grpSpPr>
          <a:xfrm>
            <a:off x="4605487" y="5657402"/>
            <a:ext cx="570344" cy="291665"/>
            <a:chOff x="244308" y="6388022"/>
            <a:chExt cx="570344" cy="29166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FFAF9BF-7A5F-5FD5-822A-8E48056CD2A5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ABFA8FB3-8174-0DED-86A3-7A1B94EF3F48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442D8CB0-481D-C2CF-32CC-13394C6BD9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60AD591-EFAF-E898-09FB-D91B92E14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5C388DDE-A335-241E-069C-0F96923A7E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C8D12C5-2F67-8A4A-BCBD-9FC9DD4D4D17}"/>
                </a:ext>
              </a:extLst>
            </p:cNvPr>
            <p:cNvSpPr txBox="1"/>
            <p:nvPr/>
          </p:nvSpPr>
          <p:spPr>
            <a:xfrm>
              <a:off x="386767" y="6479632"/>
              <a:ext cx="42788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x8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655E95C-90B1-239C-1A93-8DDCE0B9C0C7}"/>
              </a:ext>
            </a:extLst>
          </p:cNvPr>
          <p:cNvGrpSpPr/>
          <p:nvPr/>
        </p:nvGrpSpPr>
        <p:grpSpPr>
          <a:xfrm>
            <a:off x="4603730" y="5988323"/>
            <a:ext cx="647353" cy="304270"/>
            <a:chOff x="9307680" y="2511200"/>
            <a:chExt cx="647353" cy="30427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BB60F733-0C9A-DF41-0A41-8A8EBC2DC3EA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21E80211-D502-B148-E61A-F21500C69354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E9CB3B3-0B89-4DAB-234F-05D5C00B6F3F}"/>
                  </a:ext>
                </a:extLst>
              </p:cNvPr>
              <p:cNvCxnSpPr>
                <a:cxnSpLocks/>
                <a:stCxn id="142" idx="4"/>
              </p:cNvCxnSpPr>
              <p:nvPr/>
            </p:nvCxnSpPr>
            <p:spPr>
              <a:xfrm flipH="1" flipV="1">
                <a:off x="4121943" y="2347915"/>
                <a:ext cx="56051" cy="2666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1F1F234-74F4-5F82-0DB5-FAF43EC3D555}"/>
                  </a:ext>
                </a:extLst>
              </p:cNvPr>
              <p:cNvCxnSpPr>
                <a:cxnSpLocks/>
                <a:stCxn id="142" idx="4"/>
              </p:cNvCxnSpPr>
              <p:nvPr/>
            </p:nvCxnSpPr>
            <p:spPr>
              <a:xfrm flipV="1">
                <a:off x="4177994" y="2347912"/>
                <a:ext cx="55868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9D7BFCB-45A9-E1ED-4D09-C031116F5B79}"/>
                </a:ext>
              </a:extLst>
            </p:cNvPr>
            <p:cNvSpPr txBox="1"/>
            <p:nvPr/>
          </p:nvSpPr>
          <p:spPr>
            <a:xfrm>
              <a:off x="9442070" y="2615415"/>
              <a:ext cx="51296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SNE x30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F3E2D5-371F-339A-C5F0-478E540EB72C}"/>
              </a:ext>
            </a:extLst>
          </p:cNvPr>
          <p:cNvSpPr/>
          <p:nvPr/>
        </p:nvSpPr>
        <p:spPr>
          <a:xfrm>
            <a:off x="5327178" y="5205413"/>
            <a:ext cx="1581150" cy="165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DDAFAF6-A297-C773-E1C0-265FB70A3ECF}"/>
              </a:ext>
            </a:extLst>
          </p:cNvPr>
          <p:cNvSpPr txBox="1"/>
          <p:nvPr/>
        </p:nvSpPr>
        <p:spPr>
          <a:xfrm>
            <a:off x="5396918" y="5196382"/>
            <a:ext cx="1514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1-17 IN REG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3589470-A82F-9425-DF00-2E9A0000AF40}"/>
              </a:ext>
            </a:extLst>
          </p:cNvPr>
          <p:cNvGrpSpPr/>
          <p:nvPr/>
        </p:nvGrpSpPr>
        <p:grpSpPr>
          <a:xfrm>
            <a:off x="5571486" y="5645005"/>
            <a:ext cx="600714" cy="304270"/>
            <a:chOff x="9307680" y="2145890"/>
            <a:chExt cx="600714" cy="304270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FFEF35E6-4E2A-9280-A918-5170DD0B2358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EB26F0BB-B37A-B942-302D-E47CF01AC8C5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CEB60F3-F652-D203-C10B-B6872F4EB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96537A6-20A5-0E17-61C5-A3C1DCEF9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9B1A51-815D-D87E-F8A5-1550C1E3590B}"/>
                </a:ext>
              </a:extLst>
            </p:cNvPr>
            <p:cNvSpPr txBox="1"/>
            <p:nvPr/>
          </p:nvSpPr>
          <p:spPr>
            <a:xfrm>
              <a:off x="9442070" y="2250105"/>
              <a:ext cx="46632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x8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BCC8DD2-7115-DBC8-A9C7-821FD66CE2A3}"/>
              </a:ext>
            </a:extLst>
          </p:cNvPr>
          <p:cNvGrpSpPr/>
          <p:nvPr/>
        </p:nvGrpSpPr>
        <p:grpSpPr>
          <a:xfrm>
            <a:off x="5571486" y="6010315"/>
            <a:ext cx="631194" cy="304270"/>
            <a:chOff x="9307680" y="2511200"/>
            <a:chExt cx="631194" cy="304270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DF2C0AD0-242A-FA76-429C-E95DE80FA8F1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A919996-AC9F-089D-6268-A29BE59F3FB4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2D8E8543-E22B-2E61-5442-1F97CFF1A3E0}"/>
                  </a:ext>
                </a:extLst>
              </p:cNvPr>
              <p:cNvCxnSpPr>
                <a:cxnSpLocks/>
                <a:endCxn id="156" idx="0"/>
              </p:cNvCxnSpPr>
              <p:nvPr/>
            </p:nvCxnSpPr>
            <p:spPr>
              <a:xfrm flipV="1">
                <a:off x="4121943" y="2331046"/>
                <a:ext cx="56051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2B1ADE04-76EF-F024-2430-9144C211B45D}"/>
                  </a:ext>
                </a:extLst>
              </p:cNvPr>
              <p:cNvCxnSpPr>
                <a:cxnSpLocks/>
                <a:endCxn id="156" idx="0"/>
              </p:cNvCxnSpPr>
              <p:nvPr/>
            </p:nvCxnSpPr>
            <p:spPr>
              <a:xfrm flipH="1" flipV="1">
                <a:off x="4177994" y="2331046"/>
                <a:ext cx="55868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FBF31CC-B950-1075-ED2F-F781A0A9561B}"/>
                </a:ext>
              </a:extLst>
            </p:cNvPr>
            <p:cNvSpPr txBox="1"/>
            <p:nvPr/>
          </p:nvSpPr>
          <p:spPr>
            <a:xfrm>
              <a:off x="9442070" y="2615415"/>
              <a:ext cx="49680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POP x7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BE3729A-2DEF-87F8-169A-E57DC3BBEFCA}"/>
              </a:ext>
            </a:extLst>
          </p:cNvPr>
          <p:cNvGrpSpPr/>
          <p:nvPr/>
        </p:nvGrpSpPr>
        <p:grpSpPr>
          <a:xfrm>
            <a:off x="6189814" y="5657402"/>
            <a:ext cx="633774" cy="291665"/>
            <a:chOff x="244308" y="6388022"/>
            <a:chExt cx="633774" cy="291665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15E1C97-EEC4-34F6-B1D6-569249B3F652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D28078F8-4072-F061-354C-B40CE71A50B5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ECD61C3-5D95-C02A-7B65-2DD488D75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FDCEC713-134F-0B45-DA77-5546169E56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F9E64B4F-A870-4F69-A405-CD6EF19EA1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91EE06-C4B8-1F18-3119-0681143E088B}"/>
                </a:ext>
              </a:extLst>
            </p:cNvPr>
            <p:cNvSpPr txBox="1"/>
            <p:nvPr/>
          </p:nvSpPr>
          <p:spPr>
            <a:xfrm>
              <a:off x="386767" y="6479632"/>
              <a:ext cx="4913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x8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BB5AAD3-8547-5FB7-AEDD-695210C0D049}"/>
              </a:ext>
            </a:extLst>
          </p:cNvPr>
          <p:cNvGrpSpPr/>
          <p:nvPr/>
        </p:nvGrpSpPr>
        <p:grpSpPr>
          <a:xfrm>
            <a:off x="6188057" y="5988323"/>
            <a:ext cx="635531" cy="304270"/>
            <a:chOff x="9307680" y="2511200"/>
            <a:chExt cx="635531" cy="30427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E4DC368-BDE1-C5FD-6905-7ED0CD1362BF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5AED7C9-CD8D-D0DF-82F0-3904D84CB5FE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E409C9E8-B9AC-2C81-3E4D-E994314C7BD2}"/>
                  </a:ext>
                </a:extLst>
              </p:cNvPr>
              <p:cNvCxnSpPr>
                <a:cxnSpLocks/>
                <a:stCxn id="169" idx="4"/>
              </p:cNvCxnSpPr>
              <p:nvPr/>
            </p:nvCxnSpPr>
            <p:spPr>
              <a:xfrm flipH="1" flipV="1">
                <a:off x="4121943" y="2347912"/>
                <a:ext cx="56051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8B16A82-7054-BDF1-A917-C28E925A764C}"/>
                  </a:ext>
                </a:extLst>
              </p:cNvPr>
              <p:cNvCxnSpPr>
                <a:cxnSpLocks/>
                <a:stCxn id="169" idx="4"/>
              </p:cNvCxnSpPr>
              <p:nvPr/>
            </p:nvCxnSpPr>
            <p:spPr>
              <a:xfrm flipV="1">
                <a:off x="4177994" y="2347912"/>
                <a:ext cx="55868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D92C23F-56F0-26D5-56E7-F8DC694170E2}"/>
                </a:ext>
              </a:extLst>
            </p:cNvPr>
            <p:cNvSpPr txBox="1"/>
            <p:nvPr/>
          </p:nvSpPr>
          <p:spPr>
            <a:xfrm>
              <a:off x="9442070" y="2615415"/>
              <a:ext cx="5011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SNE x30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DC514FD-7E07-A2C7-9D7A-15ACE76DCC4B}"/>
              </a:ext>
            </a:extLst>
          </p:cNvPr>
          <p:cNvSpPr/>
          <p:nvPr/>
        </p:nvSpPr>
        <p:spPr>
          <a:xfrm>
            <a:off x="6908328" y="5205413"/>
            <a:ext cx="1581150" cy="165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15B9E0E-2534-CFCE-4FC6-DC960870F940}"/>
              </a:ext>
            </a:extLst>
          </p:cNvPr>
          <p:cNvSpPr txBox="1"/>
          <p:nvPr/>
        </p:nvSpPr>
        <p:spPr>
          <a:xfrm>
            <a:off x="6881288" y="5190707"/>
            <a:ext cx="163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502 Sust. BDE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2A875155-3954-24B0-C480-B8211D919A03}"/>
              </a:ext>
            </a:extLst>
          </p:cNvPr>
          <p:cNvGrpSpPr/>
          <p:nvPr/>
        </p:nvGrpSpPr>
        <p:grpSpPr>
          <a:xfrm>
            <a:off x="7759356" y="6388022"/>
            <a:ext cx="437714" cy="252414"/>
            <a:chOff x="3383540" y="4581525"/>
            <a:chExt cx="437714" cy="252414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837AB60-7575-DDC2-7626-78B2AAF29780}"/>
                </a:ext>
              </a:extLst>
            </p:cNvPr>
            <p:cNvSpPr/>
            <p:nvPr/>
          </p:nvSpPr>
          <p:spPr>
            <a:xfrm>
              <a:off x="3443288" y="4581525"/>
              <a:ext cx="276661" cy="2524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6121A38-5A84-7A6A-F8AE-F3BE2FAF3671}"/>
                </a:ext>
              </a:extLst>
            </p:cNvPr>
            <p:cNvSpPr txBox="1"/>
            <p:nvPr/>
          </p:nvSpPr>
          <p:spPr>
            <a:xfrm>
              <a:off x="3383540" y="4600010"/>
              <a:ext cx="437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T2C2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88751233-7B4C-634B-AE8D-63019BB63375}"/>
              </a:ext>
            </a:extLst>
          </p:cNvPr>
          <p:cNvGrpSpPr/>
          <p:nvPr/>
        </p:nvGrpSpPr>
        <p:grpSpPr>
          <a:xfrm>
            <a:off x="7076244" y="6377755"/>
            <a:ext cx="437714" cy="252414"/>
            <a:chOff x="3383540" y="4581525"/>
            <a:chExt cx="437714" cy="252414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51391AF-75C7-CEF5-CAEA-04CA8DE53266}"/>
                </a:ext>
              </a:extLst>
            </p:cNvPr>
            <p:cNvSpPr/>
            <p:nvPr/>
          </p:nvSpPr>
          <p:spPr>
            <a:xfrm>
              <a:off x="3443288" y="4581525"/>
              <a:ext cx="276661" cy="2524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61D8300-6B10-8DED-BBFD-8D784A48A6BF}"/>
                </a:ext>
              </a:extLst>
            </p:cNvPr>
            <p:cNvSpPr txBox="1"/>
            <p:nvPr/>
          </p:nvSpPr>
          <p:spPr>
            <a:xfrm>
              <a:off x="3383540" y="4600010"/>
              <a:ext cx="437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GBS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A3022E4-0D39-D192-547B-CD92947BBAE5}"/>
              </a:ext>
            </a:extLst>
          </p:cNvPr>
          <p:cNvGrpSpPr/>
          <p:nvPr/>
        </p:nvGrpSpPr>
        <p:grpSpPr>
          <a:xfrm>
            <a:off x="7152636" y="5645005"/>
            <a:ext cx="619764" cy="304270"/>
            <a:chOff x="9307680" y="2145890"/>
            <a:chExt cx="619764" cy="304270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7E8D37C-2BCA-F50F-32BF-A62CC9C49466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8F3C87E-6BF0-D57A-7DFB-8599126940C8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B41C58A-8A3F-8C42-C2BC-D76C3CEC4C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44BB769-0913-048B-F719-1BF600B8A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8F374AA-69AE-6A03-778E-4B5889EA7C89}"/>
                </a:ext>
              </a:extLst>
            </p:cNvPr>
            <p:cNvSpPr txBox="1"/>
            <p:nvPr/>
          </p:nvSpPr>
          <p:spPr>
            <a:xfrm>
              <a:off x="9442070" y="2250105"/>
              <a:ext cx="48537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x4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D34A5B7-F7CD-41EF-4142-E6078E81BE88}"/>
              </a:ext>
            </a:extLst>
          </p:cNvPr>
          <p:cNvGrpSpPr/>
          <p:nvPr/>
        </p:nvGrpSpPr>
        <p:grpSpPr>
          <a:xfrm>
            <a:off x="7152636" y="6010315"/>
            <a:ext cx="635004" cy="304270"/>
            <a:chOff x="9307680" y="2511200"/>
            <a:chExt cx="635004" cy="304270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C458D69-E1E8-BCC5-C9A0-269286132607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6151528C-86F1-0B3F-2551-EAF13A48B8CD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1D4D56D-CB89-19F6-5A8B-E13C455713CA}"/>
                  </a:ext>
                </a:extLst>
              </p:cNvPr>
              <p:cNvCxnSpPr>
                <a:cxnSpLocks/>
                <a:endCxn id="189" idx="0"/>
              </p:cNvCxnSpPr>
              <p:nvPr/>
            </p:nvCxnSpPr>
            <p:spPr>
              <a:xfrm flipV="1">
                <a:off x="4121943" y="2331046"/>
                <a:ext cx="56051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9A148555-47CB-A283-6352-B9EB95CD3556}"/>
                  </a:ext>
                </a:extLst>
              </p:cNvPr>
              <p:cNvCxnSpPr>
                <a:cxnSpLocks/>
                <a:endCxn id="189" idx="0"/>
              </p:cNvCxnSpPr>
              <p:nvPr/>
            </p:nvCxnSpPr>
            <p:spPr>
              <a:xfrm flipH="1" flipV="1">
                <a:off x="4177994" y="2331046"/>
                <a:ext cx="55868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4C1325A-9B0B-AB62-477F-73EFED200D7A}"/>
                </a:ext>
              </a:extLst>
            </p:cNvPr>
            <p:cNvSpPr txBox="1"/>
            <p:nvPr/>
          </p:nvSpPr>
          <p:spPr>
            <a:xfrm>
              <a:off x="9442070" y="2615415"/>
              <a:ext cx="5006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POP x4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DCA2F09-6BD0-20E4-07E1-0D6970FA0CF2}"/>
              </a:ext>
            </a:extLst>
          </p:cNvPr>
          <p:cNvGrpSpPr/>
          <p:nvPr/>
        </p:nvGrpSpPr>
        <p:grpSpPr>
          <a:xfrm>
            <a:off x="7865764" y="5627770"/>
            <a:ext cx="615569" cy="291665"/>
            <a:chOff x="244308" y="6388022"/>
            <a:chExt cx="615569" cy="291665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FE4181E-1F46-BC58-2E90-F50EAFC45929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FC12ED94-0051-0918-F08E-A96A92346DAE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DDB13EC-4F3F-2279-FF62-2D492C652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3DC4DF39-19C4-70D7-A05A-3F739F9EF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F9EDB1EF-96C0-5580-81C8-F6CB992D34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22FF8551-10F0-C7DD-CC09-16FE80D8E5EC}"/>
                </a:ext>
              </a:extLst>
            </p:cNvPr>
            <p:cNvSpPr txBox="1"/>
            <p:nvPr/>
          </p:nvSpPr>
          <p:spPr>
            <a:xfrm>
              <a:off x="386767" y="6479632"/>
              <a:ext cx="47311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x4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BFA91EE-95F4-E0E9-B668-B7E4E12D5D42}"/>
              </a:ext>
            </a:extLst>
          </p:cNvPr>
          <p:cNvGrpSpPr/>
          <p:nvPr/>
        </p:nvGrpSpPr>
        <p:grpSpPr>
          <a:xfrm>
            <a:off x="7854785" y="6010836"/>
            <a:ext cx="642838" cy="304270"/>
            <a:chOff x="9307680" y="2511200"/>
            <a:chExt cx="642838" cy="304270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4208FA72-2A3B-2ED0-EB76-D2245090882B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B2D3823A-70B3-E2E0-076E-96E6A929E01B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2209C7B-13B8-E832-B5BA-2DAC18C20E1D}"/>
                  </a:ext>
                </a:extLst>
              </p:cNvPr>
              <p:cNvCxnSpPr>
                <a:cxnSpLocks/>
                <a:stCxn id="202" idx="4"/>
              </p:cNvCxnSpPr>
              <p:nvPr/>
            </p:nvCxnSpPr>
            <p:spPr>
              <a:xfrm flipH="1" flipV="1">
                <a:off x="4121943" y="2347912"/>
                <a:ext cx="56051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15B70B2-567C-12AA-E006-77D3087A638E}"/>
                  </a:ext>
                </a:extLst>
              </p:cNvPr>
              <p:cNvCxnSpPr>
                <a:cxnSpLocks/>
                <a:stCxn id="202" idx="4"/>
              </p:cNvCxnSpPr>
              <p:nvPr/>
            </p:nvCxnSpPr>
            <p:spPr>
              <a:xfrm flipV="1">
                <a:off x="4177994" y="2347912"/>
                <a:ext cx="55868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688508E1-38AD-197E-5DA8-485F4CA97AF3}"/>
                </a:ext>
              </a:extLst>
            </p:cNvPr>
            <p:cNvSpPr txBox="1"/>
            <p:nvPr/>
          </p:nvSpPr>
          <p:spPr>
            <a:xfrm>
              <a:off x="9442070" y="2615415"/>
              <a:ext cx="50844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SNE x30</a:t>
              </a:r>
            </a:p>
          </p:txBody>
        </p:sp>
      </p:grp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AA1258A-DCF5-E075-D6FF-5C56721F47A9}"/>
              </a:ext>
            </a:extLst>
          </p:cNvPr>
          <p:cNvSpPr/>
          <p:nvPr/>
        </p:nvSpPr>
        <p:spPr>
          <a:xfrm>
            <a:off x="8489478" y="5205413"/>
            <a:ext cx="1581150" cy="165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4DFC132-2378-4A31-24D9-F98A182BC9ED}"/>
              </a:ext>
            </a:extLst>
          </p:cNvPr>
          <p:cNvSpPr txBox="1"/>
          <p:nvPr/>
        </p:nvSpPr>
        <p:spPr>
          <a:xfrm>
            <a:off x="8481333" y="5193327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1-59 MAIN BN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F675FE8-6E14-241C-A6A9-BAC085B108BA}"/>
              </a:ext>
            </a:extLst>
          </p:cNvPr>
          <p:cNvGrpSpPr/>
          <p:nvPr/>
        </p:nvGrpSpPr>
        <p:grpSpPr>
          <a:xfrm>
            <a:off x="8733786" y="5645005"/>
            <a:ext cx="681471" cy="304270"/>
            <a:chOff x="9307680" y="2145890"/>
            <a:chExt cx="681471" cy="304270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4C35F7F-C367-FB02-8327-8A4C15BE6BE1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86892D0-EAF3-5483-2123-21E592839570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CB879DAE-9928-AAF5-6DC9-46BC50FE58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AA161E1B-9E34-DEF9-D556-F8C109392C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5D0BDAD-36AB-B8F4-FBFC-1D508970360D}"/>
                </a:ext>
              </a:extLst>
            </p:cNvPr>
            <p:cNvSpPr txBox="1"/>
            <p:nvPr/>
          </p:nvSpPr>
          <p:spPr>
            <a:xfrm>
              <a:off x="9442070" y="2250105"/>
              <a:ext cx="54708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x1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FED3DA31-188C-AA40-4B5A-75ADC67D2DDC}"/>
              </a:ext>
            </a:extLst>
          </p:cNvPr>
          <p:cNvGrpSpPr/>
          <p:nvPr/>
        </p:nvGrpSpPr>
        <p:grpSpPr>
          <a:xfrm>
            <a:off x="8733786" y="6010315"/>
            <a:ext cx="681471" cy="304270"/>
            <a:chOff x="9307680" y="2511200"/>
            <a:chExt cx="681471" cy="304270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B052A3C-D325-7592-94FB-95488F30FE42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7BE8D57-8B6C-6AC9-4576-DE195299F8F3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3D89097-CF1B-D870-60AF-1E94434ED9B9}"/>
                  </a:ext>
                </a:extLst>
              </p:cNvPr>
              <p:cNvCxnSpPr>
                <a:cxnSpLocks/>
                <a:endCxn id="216" idx="0"/>
              </p:cNvCxnSpPr>
              <p:nvPr/>
            </p:nvCxnSpPr>
            <p:spPr>
              <a:xfrm flipV="1">
                <a:off x="4121943" y="2331046"/>
                <a:ext cx="56051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321499E7-EAD3-82B7-6D91-8A85DA733D39}"/>
                  </a:ext>
                </a:extLst>
              </p:cNvPr>
              <p:cNvCxnSpPr>
                <a:cxnSpLocks/>
                <a:endCxn id="216" idx="0"/>
              </p:cNvCxnSpPr>
              <p:nvPr/>
            </p:nvCxnSpPr>
            <p:spPr>
              <a:xfrm flipH="1" flipV="1">
                <a:off x="4177994" y="2331046"/>
                <a:ext cx="55868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DC1C4D32-AE4C-49C3-EDC3-C0316317B79F}"/>
                </a:ext>
              </a:extLst>
            </p:cNvPr>
            <p:cNvSpPr txBox="1"/>
            <p:nvPr/>
          </p:nvSpPr>
          <p:spPr>
            <a:xfrm>
              <a:off x="9442070" y="2615415"/>
              <a:ext cx="54708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POP x1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5E5A26A-5F97-80C9-15CD-0DE1743E9A9C}"/>
              </a:ext>
            </a:extLst>
          </p:cNvPr>
          <p:cNvGrpSpPr/>
          <p:nvPr/>
        </p:nvGrpSpPr>
        <p:grpSpPr>
          <a:xfrm>
            <a:off x="9352114" y="5657402"/>
            <a:ext cx="648774" cy="291665"/>
            <a:chOff x="244308" y="6388022"/>
            <a:chExt cx="648774" cy="291665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A683C3BE-B665-E443-0E97-D802370859C2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7CA7DA9A-A012-B3C8-274C-7F62008F1EAD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41B7C18-A5E8-9A94-C643-3CB416C80D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FD2DE658-0F17-B030-8D94-65F1729C9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4CC76F75-041E-E194-49A0-B0A4109411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65F9BA5-94B7-6BE1-E34B-332E29BC7364}"/>
                </a:ext>
              </a:extLst>
            </p:cNvPr>
            <p:cNvSpPr txBox="1"/>
            <p:nvPr/>
          </p:nvSpPr>
          <p:spPr>
            <a:xfrm>
              <a:off x="386767" y="6479632"/>
              <a:ext cx="50631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x1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F58B3F0-47CF-0380-5231-8A2D707E16B3}"/>
              </a:ext>
            </a:extLst>
          </p:cNvPr>
          <p:cNvGrpSpPr/>
          <p:nvPr/>
        </p:nvGrpSpPr>
        <p:grpSpPr>
          <a:xfrm>
            <a:off x="9350357" y="5988323"/>
            <a:ext cx="586123" cy="304270"/>
            <a:chOff x="9307680" y="2511200"/>
            <a:chExt cx="586123" cy="304270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F201EFC6-A2B8-DA67-A5D0-2F28375F61E8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0D4DA9F-5CD7-A654-50E7-0BE7A5B377EF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50EA275A-EE3D-6BB4-D668-0B7F74148136}"/>
                  </a:ext>
                </a:extLst>
              </p:cNvPr>
              <p:cNvCxnSpPr>
                <a:cxnSpLocks/>
                <a:stCxn id="229" idx="4"/>
              </p:cNvCxnSpPr>
              <p:nvPr/>
            </p:nvCxnSpPr>
            <p:spPr>
              <a:xfrm flipH="1" flipV="1">
                <a:off x="4121943" y="2347909"/>
                <a:ext cx="56051" cy="26670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A9363FA-AEBF-DFC7-FC06-FACFF000BC66}"/>
                  </a:ext>
                </a:extLst>
              </p:cNvPr>
              <p:cNvCxnSpPr>
                <a:cxnSpLocks/>
                <a:stCxn id="229" idx="4"/>
              </p:cNvCxnSpPr>
              <p:nvPr/>
            </p:nvCxnSpPr>
            <p:spPr>
              <a:xfrm flipV="1">
                <a:off x="4177994" y="2347912"/>
                <a:ext cx="55868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0D5F5A41-D1F7-1BCD-7E9E-5E5363A76744}"/>
                </a:ext>
              </a:extLst>
            </p:cNvPr>
            <p:cNvSpPr txBox="1"/>
            <p:nvPr/>
          </p:nvSpPr>
          <p:spPr>
            <a:xfrm>
              <a:off x="9442070" y="2615415"/>
              <a:ext cx="45173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SNE x5</a:t>
              </a: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F9A9F33B-05FC-621D-497F-10A290DC847B}"/>
              </a:ext>
            </a:extLst>
          </p:cNvPr>
          <p:cNvSpPr/>
          <p:nvPr/>
        </p:nvSpPr>
        <p:spPr>
          <a:xfrm>
            <a:off x="10073806" y="5205413"/>
            <a:ext cx="1581150" cy="1652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65FE2AD-C805-A791-8B65-55D124512A87}"/>
              </a:ext>
            </a:extLst>
          </p:cNvPr>
          <p:cNvSpPr txBox="1"/>
          <p:nvPr/>
        </p:nvSpPr>
        <p:spPr>
          <a:xfrm>
            <a:off x="10024753" y="5193327"/>
            <a:ext cx="169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2-42 TRANS BN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70DCA61D-4405-BAB0-BDD8-C88AFE7629A2}"/>
              </a:ext>
            </a:extLst>
          </p:cNvPr>
          <p:cNvGrpSpPr/>
          <p:nvPr/>
        </p:nvGrpSpPr>
        <p:grpSpPr>
          <a:xfrm>
            <a:off x="10318114" y="5645005"/>
            <a:ext cx="593726" cy="304270"/>
            <a:chOff x="9307680" y="2145890"/>
            <a:chExt cx="593726" cy="304270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F27FB7AC-5791-FD77-6D27-2FA8AB13965C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A622E261-DA07-9160-D7FC-3CF4E55149F0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6AFA867-23B4-DD16-723F-DE7479210F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AD622858-2DCE-5A64-39A9-B4B1E900E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DD559B1-77BE-05A2-5714-A4ACB8FC3DD5}"/>
                </a:ext>
              </a:extLst>
            </p:cNvPr>
            <p:cNvSpPr txBox="1"/>
            <p:nvPr/>
          </p:nvSpPr>
          <p:spPr>
            <a:xfrm>
              <a:off x="9442070" y="2250105"/>
              <a:ext cx="45933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x1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2F4DFB6-F1BA-CF03-2096-2099ACA41A1F}"/>
              </a:ext>
            </a:extLst>
          </p:cNvPr>
          <p:cNvGrpSpPr/>
          <p:nvPr/>
        </p:nvGrpSpPr>
        <p:grpSpPr>
          <a:xfrm>
            <a:off x="10318114" y="6010315"/>
            <a:ext cx="639446" cy="304270"/>
            <a:chOff x="9307680" y="2511200"/>
            <a:chExt cx="639446" cy="304270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3D4E6A5A-8E4A-0050-7829-65C5CE1380C4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ADAB900A-947D-33E7-E699-3A51D8CDD213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FC43B10B-EFAC-7B05-A119-7E5912F4AF64}"/>
                  </a:ext>
                </a:extLst>
              </p:cNvPr>
              <p:cNvCxnSpPr>
                <a:cxnSpLocks/>
                <a:endCxn id="243" idx="0"/>
              </p:cNvCxnSpPr>
              <p:nvPr/>
            </p:nvCxnSpPr>
            <p:spPr>
              <a:xfrm flipV="1">
                <a:off x="4121943" y="2331046"/>
                <a:ext cx="56051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EC92C2D0-BB93-4BF4-A1A9-89FA723E7291}"/>
                  </a:ext>
                </a:extLst>
              </p:cNvPr>
              <p:cNvCxnSpPr>
                <a:cxnSpLocks/>
                <a:endCxn id="243" idx="0"/>
              </p:cNvCxnSpPr>
              <p:nvPr/>
            </p:nvCxnSpPr>
            <p:spPr>
              <a:xfrm flipH="1" flipV="1">
                <a:off x="4177994" y="2331046"/>
                <a:ext cx="55868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A2AA23F-E3F8-6E3B-B4EB-6466F3267F9D}"/>
                </a:ext>
              </a:extLst>
            </p:cNvPr>
            <p:cNvSpPr txBox="1"/>
            <p:nvPr/>
          </p:nvSpPr>
          <p:spPr>
            <a:xfrm>
              <a:off x="9442070" y="2615415"/>
              <a:ext cx="50505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POP x1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3E7C3F5-CA14-B8EF-A34E-FB894A75AD4B}"/>
              </a:ext>
            </a:extLst>
          </p:cNvPr>
          <p:cNvGrpSpPr/>
          <p:nvPr/>
        </p:nvGrpSpPr>
        <p:grpSpPr>
          <a:xfrm>
            <a:off x="10936442" y="5657402"/>
            <a:ext cx="678185" cy="291665"/>
            <a:chOff x="244308" y="6388022"/>
            <a:chExt cx="678185" cy="291665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F4871DD6-5C90-FE91-8C89-E7C0A829E751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9A096A21-5991-17B2-2FB4-AD0A5DA1F5B0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DC949EDC-680E-A0F5-4881-9C5FFFB9E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6001B3F8-4C79-9EA6-B861-07E9A87AE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86955BEC-7A9E-0AB2-BA5E-F1DA4EC3B5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3387F8C6-B7B1-A3CD-34A3-96FEC0C4EA80}"/>
                </a:ext>
              </a:extLst>
            </p:cNvPr>
            <p:cNvSpPr txBox="1"/>
            <p:nvPr/>
          </p:nvSpPr>
          <p:spPr>
            <a:xfrm>
              <a:off x="386767" y="6479632"/>
              <a:ext cx="53572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x1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498393C-5184-3737-F9E1-6CE778308E7C}"/>
              </a:ext>
            </a:extLst>
          </p:cNvPr>
          <p:cNvGrpSpPr/>
          <p:nvPr/>
        </p:nvGrpSpPr>
        <p:grpSpPr>
          <a:xfrm>
            <a:off x="10934685" y="5988323"/>
            <a:ext cx="617235" cy="304270"/>
            <a:chOff x="9307680" y="2511200"/>
            <a:chExt cx="617235" cy="304270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4B5E9AB5-888E-85A8-22D5-15248D21322E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5AE3AAC8-E1E7-7A4B-D4A8-ED96326013B9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3A8751A7-554F-A829-518B-0543E1742AE2}"/>
                  </a:ext>
                </a:extLst>
              </p:cNvPr>
              <p:cNvCxnSpPr>
                <a:cxnSpLocks/>
                <a:stCxn id="256" idx="4"/>
              </p:cNvCxnSpPr>
              <p:nvPr/>
            </p:nvCxnSpPr>
            <p:spPr>
              <a:xfrm flipH="1" flipV="1">
                <a:off x="4121943" y="2347912"/>
                <a:ext cx="56051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90C3F05B-782C-7BCC-8997-2460D618478B}"/>
                  </a:ext>
                </a:extLst>
              </p:cNvPr>
              <p:cNvCxnSpPr>
                <a:cxnSpLocks/>
                <a:stCxn id="256" idx="4"/>
              </p:cNvCxnSpPr>
              <p:nvPr/>
            </p:nvCxnSpPr>
            <p:spPr>
              <a:xfrm flipV="1">
                <a:off x="4177994" y="2347912"/>
                <a:ext cx="55868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EC5A463-3A1A-69CA-74B8-D6419960E915}"/>
                </a:ext>
              </a:extLst>
            </p:cNvPr>
            <p:cNvSpPr txBox="1"/>
            <p:nvPr/>
          </p:nvSpPr>
          <p:spPr>
            <a:xfrm>
              <a:off x="9442070" y="2615415"/>
              <a:ext cx="48284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SNE x5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27631E0-E1C4-8048-CE69-07CD8A9D76C7}"/>
              </a:ext>
            </a:extLst>
          </p:cNvPr>
          <p:cNvGrpSpPr/>
          <p:nvPr/>
        </p:nvGrpSpPr>
        <p:grpSpPr>
          <a:xfrm>
            <a:off x="1677046" y="4613531"/>
            <a:ext cx="551158" cy="291665"/>
            <a:chOff x="244308" y="6388022"/>
            <a:chExt cx="551158" cy="291665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105739F6-E822-CF35-79A8-9CE640648328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49B92375-AE23-91C9-7289-0FA9B55E6736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E2D3CDE-B25F-8980-1913-C6F858182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821DAC4A-8C49-D074-4787-FE6F33A00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F55C050-A875-71EC-0FFE-D76FDA753E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C2F8A6C-3564-8861-05CA-39D565F706F5}"/>
                </a:ext>
              </a:extLst>
            </p:cNvPr>
            <p:cNvSpPr txBox="1"/>
            <p:nvPr/>
          </p:nvSpPr>
          <p:spPr>
            <a:xfrm>
              <a:off x="386767" y="6479632"/>
              <a:ext cx="408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</a:t>
              </a:r>
              <a:endParaRPr lang="en-US" sz="500" dirty="0"/>
            </a:p>
          </p:txBody>
        </p: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52252CF-ACDF-CA44-5FEB-48329179DF67}"/>
              </a:ext>
            </a:extLst>
          </p:cNvPr>
          <p:cNvCxnSpPr>
            <a:cxnSpLocks/>
          </p:cNvCxnSpPr>
          <p:nvPr/>
        </p:nvCxnSpPr>
        <p:spPr>
          <a:xfrm flipV="1">
            <a:off x="1799885" y="543372"/>
            <a:ext cx="3244098" cy="4000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85A94A97-E56B-DFEE-CE85-C868C8B6BB54}"/>
              </a:ext>
            </a:extLst>
          </p:cNvPr>
          <p:cNvGrpSpPr/>
          <p:nvPr/>
        </p:nvGrpSpPr>
        <p:grpSpPr>
          <a:xfrm>
            <a:off x="10303953" y="281189"/>
            <a:ext cx="989747" cy="276999"/>
            <a:chOff x="11017828" y="222143"/>
            <a:chExt cx="989747" cy="276999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4ABB7E3-8E0A-84B6-CB48-5C6DD55CCD1D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828" y="357559"/>
              <a:ext cx="428039" cy="308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5EC6D8A6-87CE-D7D0-6E24-29CB5FD55EC0}"/>
                </a:ext>
              </a:extLst>
            </p:cNvPr>
            <p:cNvSpPr txBox="1"/>
            <p:nvPr/>
          </p:nvSpPr>
          <p:spPr>
            <a:xfrm>
              <a:off x="11429322" y="222143"/>
              <a:ext cx="578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FDMA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B76F2F86-D816-999B-ABD1-0450249A74BB}"/>
              </a:ext>
            </a:extLst>
          </p:cNvPr>
          <p:cNvCxnSpPr>
            <a:cxnSpLocks/>
          </p:cNvCxnSpPr>
          <p:nvPr/>
        </p:nvCxnSpPr>
        <p:spPr>
          <a:xfrm flipV="1">
            <a:off x="1952625" y="598545"/>
            <a:ext cx="3223206" cy="3953911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3C86FE8-2331-BB99-DD9B-1D0CA4FE79AD}"/>
              </a:ext>
            </a:extLst>
          </p:cNvPr>
          <p:cNvGrpSpPr/>
          <p:nvPr/>
        </p:nvGrpSpPr>
        <p:grpSpPr>
          <a:xfrm>
            <a:off x="10330411" y="739100"/>
            <a:ext cx="963289" cy="276999"/>
            <a:chOff x="11044286" y="680054"/>
            <a:chExt cx="963289" cy="276999"/>
          </a:xfrm>
        </p:grpSpPr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4F7C45E-3264-CABB-DC3E-0C4A3697ECA3}"/>
                </a:ext>
              </a:extLst>
            </p:cNvPr>
            <p:cNvCxnSpPr>
              <a:cxnSpLocks/>
            </p:cNvCxnSpPr>
            <p:nvPr/>
          </p:nvCxnSpPr>
          <p:spPr>
            <a:xfrm>
              <a:off x="11044286" y="818554"/>
              <a:ext cx="401582" cy="0"/>
            </a:xfrm>
            <a:prstGeom prst="line">
              <a:avLst/>
            </a:prstGeom>
            <a:ln>
              <a:solidFill>
                <a:schemeClr val="accent2"/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2ACF355-2422-220F-F710-EA87C4FD236F}"/>
                </a:ext>
              </a:extLst>
            </p:cNvPr>
            <p:cNvSpPr txBox="1"/>
            <p:nvPr/>
          </p:nvSpPr>
          <p:spPr>
            <a:xfrm>
              <a:off x="11429322" y="680054"/>
              <a:ext cx="578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NCW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8808973-1008-DEBF-10E1-844AD0A40D04}"/>
              </a:ext>
            </a:extLst>
          </p:cNvPr>
          <p:cNvGrpSpPr/>
          <p:nvPr/>
        </p:nvGrpSpPr>
        <p:grpSpPr>
          <a:xfrm>
            <a:off x="2383159" y="4762644"/>
            <a:ext cx="687247" cy="442769"/>
            <a:chOff x="9307680" y="2145890"/>
            <a:chExt cx="687247" cy="442769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79EA1346-9424-04CC-7388-3F2669E12D14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1DA207C1-0677-123A-9B72-53854CD41A4A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30323F8E-32BC-2421-D434-313AC09AA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3AA223FD-B511-7267-FA59-471C27F058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03DBBE0D-DCDE-2953-6BB3-5AB631F9A787}"/>
                </a:ext>
              </a:extLst>
            </p:cNvPr>
            <p:cNvSpPr txBox="1"/>
            <p:nvPr/>
          </p:nvSpPr>
          <p:spPr>
            <a:xfrm>
              <a:off x="9442070" y="2250105"/>
              <a:ext cx="552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TCN: </a:t>
              </a:r>
            </a:p>
            <a:p>
              <a:r>
                <a:rPr lang="en-US" sz="800" dirty="0"/>
                <a:t>7304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FEC33E05-21ED-35A8-E740-D1E1DD3BB6AA}"/>
              </a:ext>
            </a:extLst>
          </p:cNvPr>
          <p:cNvGrpSpPr/>
          <p:nvPr/>
        </p:nvGrpSpPr>
        <p:grpSpPr>
          <a:xfrm>
            <a:off x="3060762" y="4688207"/>
            <a:ext cx="551158" cy="291665"/>
            <a:chOff x="244308" y="6388022"/>
            <a:chExt cx="551158" cy="291665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B6F5CE9A-C521-AE8C-1FDC-13DF6119B561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D747931-77BC-B66B-8BA5-E7CD40FCF3F9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231024B4-561C-8AD9-2129-F5ECE9E96A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B9D9825F-55B2-CC97-1773-55C0056557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4A95469-6A22-211F-95ED-A9FA9B8761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9198F61F-86C8-4939-4917-33AD99419296}"/>
                </a:ext>
              </a:extLst>
            </p:cNvPr>
            <p:cNvSpPr txBox="1"/>
            <p:nvPr/>
          </p:nvSpPr>
          <p:spPr>
            <a:xfrm>
              <a:off x="386767" y="6479632"/>
              <a:ext cx="40869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</a:t>
              </a:r>
              <a:endParaRPr lang="en-US" sz="500" dirty="0"/>
            </a:p>
          </p:txBody>
        </p: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9CDF85E-EF48-1052-B142-24CA44739433}"/>
              </a:ext>
            </a:extLst>
          </p:cNvPr>
          <p:cNvCxnSpPr>
            <a:cxnSpLocks/>
          </p:cNvCxnSpPr>
          <p:nvPr/>
        </p:nvCxnSpPr>
        <p:spPr>
          <a:xfrm flipV="1">
            <a:off x="3148023" y="651473"/>
            <a:ext cx="2057298" cy="39920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3370E16-DDBE-3DAD-49CA-10DB6BB58D3D}"/>
              </a:ext>
            </a:extLst>
          </p:cNvPr>
          <p:cNvCxnSpPr>
            <a:cxnSpLocks/>
          </p:cNvCxnSpPr>
          <p:nvPr/>
        </p:nvCxnSpPr>
        <p:spPr>
          <a:xfrm flipV="1">
            <a:off x="3300763" y="680054"/>
            <a:ext cx="1986032" cy="397254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CDE4D69-5AC6-5B66-11D3-1B0661FF3EB7}"/>
              </a:ext>
            </a:extLst>
          </p:cNvPr>
          <p:cNvGrpSpPr/>
          <p:nvPr/>
        </p:nvGrpSpPr>
        <p:grpSpPr>
          <a:xfrm>
            <a:off x="10331331" y="531351"/>
            <a:ext cx="962369" cy="276999"/>
            <a:chOff x="11045206" y="472305"/>
            <a:chExt cx="962369" cy="276999"/>
          </a:xfrm>
        </p:grpSpPr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A68685A0-D05D-A36D-0DC4-A75DAB3AADF9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206" y="598545"/>
              <a:ext cx="38411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ED34C6C3-3A91-2021-FE25-FC5E934441DC}"/>
                </a:ext>
              </a:extLst>
            </p:cNvPr>
            <p:cNvSpPr txBox="1"/>
            <p:nvPr/>
          </p:nvSpPr>
          <p:spPr>
            <a:xfrm>
              <a:off x="11429322" y="472305"/>
              <a:ext cx="578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Fiber</a:t>
              </a:r>
            </a:p>
          </p:txBody>
        </p:sp>
      </p:grp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231DAAD5-4477-9D79-E69C-3E79D59D69AA}"/>
              </a:ext>
            </a:extLst>
          </p:cNvPr>
          <p:cNvCxnSpPr>
            <a:cxnSpLocks/>
          </p:cNvCxnSpPr>
          <p:nvPr/>
        </p:nvCxnSpPr>
        <p:spPr>
          <a:xfrm flipV="1">
            <a:off x="1216233" y="4721200"/>
            <a:ext cx="445707" cy="12513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F27BBB3C-9C79-03CA-5159-9AA54936C9C9}"/>
              </a:ext>
            </a:extLst>
          </p:cNvPr>
          <p:cNvCxnSpPr>
            <a:cxnSpLocks/>
          </p:cNvCxnSpPr>
          <p:nvPr/>
        </p:nvCxnSpPr>
        <p:spPr>
          <a:xfrm flipV="1">
            <a:off x="2606882" y="4786960"/>
            <a:ext cx="446736" cy="6498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5BF8987-0D15-75BE-9CDE-DFCA518A27B1}"/>
              </a:ext>
            </a:extLst>
          </p:cNvPr>
          <p:cNvGrpSpPr/>
          <p:nvPr/>
        </p:nvGrpSpPr>
        <p:grpSpPr>
          <a:xfrm>
            <a:off x="917212" y="4263999"/>
            <a:ext cx="437714" cy="252414"/>
            <a:chOff x="3383540" y="4581525"/>
            <a:chExt cx="437714" cy="252414"/>
          </a:xfrm>
        </p:grpSpPr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F46B3990-3A9E-2120-EDAA-A022C2DBFD99}"/>
                </a:ext>
              </a:extLst>
            </p:cNvPr>
            <p:cNvSpPr/>
            <p:nvPr/>
          </p:nvSpPr>
          <p:spPr>
            <a:xfrm>
              <a:off x="3443288" y="4581525"/>
              <a:ext cx="276661" cy="2524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6BA1FA8F-549D-4D7B-FC57-1C974445CCD2}"/>
                </a:ext>
              </a:extLst>
            </p:cNvPr>
            <p:cNvSpPr txBox="1"/>
            <p:nvPr/>
          </p:nvSpPr>
          <p:spPr>
            <a:xfrm>
              <a:off x="3383540" y="4600010"/>
              <a:ext cx="4377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T2C2</a:t>
              </a:r>
            </a:p>
          </p:txBody>
        </p: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C0BC6752-E2C7-4EF5-8C71-E1C8EB3B725F}"/>
              </a:ext>
            </a:extLst>
          </p:cNvPr>
          <p:cNvCxnSpPr>
            <a:cxnSpLocks/>
          </p:cNvCxnSpPr>
          <p:nvPr/>
        </p:nvCxnSpPr>
        <p:spPr>
          <a:xfrm flipV="1">
            <a:off x="1099667" y="4535444"/>
            <a:ext cx="0" cy="21625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A83A8F1-5450-4C7E-1D1E-29C1286964BE}"/>
              </a:ext>
            </a:extLst>
          </p:cNvPr>
          <p:cNvCxnSpPr>
            <a:cxnSpLocks/>
          </p:cNvCxnSpPr>
          <p:nvPr/>
        </p:nvCxnSpPr>
        <p:spPr>
          <a:xfrm flipV="1">
            <a:off x="1252446" y="543372"/>
            <a:ext cx="3725844" cy="37581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9EFF0FC8-269C-EE40-7F58-BF6A59760E58}"/>
              </a:ext>
            </a:extLst>
          </p:cNvPr>
          <p:cNvGrpSpPr/>
          <p:nvPr/>
        </p:nvGrpSpPr>
        <p:grpSpPr>
          <a:xfrm>
            <a:off x="4247447" y="4864922"/>
            <a:ext cx="837307" cy="331460"/>
            <a:chOff x="9307680" y="2145890"/>
            <a:chExt cx="837307" cy="331460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F26C7A91-2F04-D9CC-0010-A559D5194AF1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362A1FD4-76CE-3790-5A2A-C6B1B32BCAE3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8849FB8D-BAC8-BE5A-214D-066203B4D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7740688A-2C0B-EBDD-94D0-2D8055867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9947967-0797-E100-C65E-58EF9275AFB5}"/>
                </a:ext>
              </a:extLst>
            </p:cNvPr>
            <p:cNvSpPr txBox="1"/>
            <p:nvPr/>
          </p:nvSpPr>
          <p:spPr>
            <a:xfrm>
              <a:off x="9507817" y="2169573"/>
              <a:ext cx="6371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(OTM)</a:t>
              </a:r>
            </a:p>
            <a:p>
              <a:r>
                <a:rPr lang="en-US" sz="700" dirty="0"/>
                <a:t>7305</a:t>
              </a:r>
            </a:p>
          </p:txBody>
        </p:sp>
      </p:grp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337B7846-F3AA-2FB4-F8B6-CB6DD6007FE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92965" y="598545"/>
            <a:ext cx="965509" cy="4220907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1272EFEF-DC64-5ED5-5D1F-29F0D9CCF44F}"/>
              </a:ext>
            </a:extLst>
          </p:cNvPr>
          <p:cNvGrpSpPr/>
          <p:nvPr/>
        </p:nvGrpSpPr>
        <p:grpSpPr>
          <a:xfrm>
            <a:off x="5778554" y="4831078"/>
            <a:ext cx="771560" cy="304270"/>
            <a:chOff x="9307680" y="2145890"/>
            <a:chExt cx="771560" cy="304270"/>
          </a:xfrm>
        </p:grpSpPr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0A2FBD6E-D1B2-017B-A811-EF2154F2388E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9175B46A-6532-E324-D8E2-08C44D1AA516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0EF00FD4-1A2D-51A4-893B-CB3AC5F6D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22C517B6-870F-792A-D359-91370409FA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3FB935C7-5059-FD72-5069-D0C845C8A8CF}"/>
                </a:ext>
              </a:extLst>
            </p:cNvPr>
            <p:cNvSpPr txBox="1"/>
            <p:nvPr/>
          </p:nvSpPr>
          <p:spPr>
            <a:xfrm>
              <a:off x="9442070" y="2250105"/>
              <a:ext cx="637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TCN  7306</a:t>
              </a:r>
            </a:p>
          </p:txBody>
        </p:sp>
      </p:grp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637A3292-3AB9-32CA-4123-4728ECF0C4EC}"/>
              </a:ext>
            </a:extLst>
          </p:cNvPr>
          <p:cNvCxnSpPr>
            <a:cxnSpLocks/>
          </p:cNvCxnSpPr>
          <p:nvPr/>
        </p:nvCxnSpPr>
        <p:spPr>
          <a:xfrm flipH="1" flipV="1">
            <a:off x="5431681" y="596525"/>
            <a:ext cx="442924" cy="4124675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54E314E-83FF-48D2-AA21-CE60DB8FE1EA}"/>
              </a:ext>
            </a:extLst>
          </p:cNvPr>
          <p:cNvGrpSpPr/>
          <p:nvPr/>
        </p:nvGrpSpPr>
        <p:grpSpPr>
          <a:xfrm>
            <a:off x="7389530" y="4301482"/>
            <a:ext cx="630109" cy="313194"/>
            <a:chOff x="244308" y="6388022"/>
            <a:chExt cx="630109" cy="313194"/>
          </a:xfrm>
        </p:grpSpPr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46FC86CC-55F0-510A-1723-6D87F81C3D03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861BF299-EA66-3840-61C8-E1E009C65473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4A3055E3-3C4F-B5E4-8FF1-3BF9F250F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A7572235-1735-004B-FD94-DA3F173AD1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F5AAD3CA-5065-7C7A-7BE1-016D8E8507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657F5A3B-2482-AAB6-9E1B-EC90DD2709B5}"/>
                </a:ext>
              </a:extLst>
            </p:cNvPr>
            <p:cNvSpPr txBox="1"/>
            <p:nvPr/>
          </p:nvSpPr>
          <p:spPr>
            <a:xfrm>
              <a:off x="401307" y="6393439"/>
              <a:ext cx="473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185v1</a:t>
              </a:r>
            </a:p>
          </p:txBody>
        </p:sp>
      </p:grpSp>
      <p:sp>
        <p:nvSpPr>
          <p:cNvPr id="360" name="Flowchart: Summing Junction 359">
            <a:extLst>
              <a:ext uri="{FF2B5EF4-FFF2-40B4-BE49-F238E27FC236}">
                <a16:creationId xmlns:a16="http://schemas.microsoft.com/office/drawing/2014/main" id="{208FF290-EAF2-3CF8-4409-9DEF16CD79D5}"/>
              </a:ext>
            </a:extLst>
          </p:cNvPr>
          <p:cNvSpPr/>
          <p:nvPr/>
        </p:nvSpPr>
        <p:spPr>
          <a:xfrm>
            <a:off x="10427707" y="1714740"/>
            <a:ext cx="266700" cy="266700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A66C1366-4803-B7E8-C1EA-E3627220CA08}"/>
              </a:ext>
            </a:extLst>
          </p:cNvPr>
          <p:cNvCxnSpPr>
            <a:cxnSpLocks/>
          </p:cNvCxnSpPr>
          <p:nvPr/>
        </p:nvCxnSpPr>
        <p:spPr>
          <a:xfrm flipH="1" flipV="1">
            <a:off x="5498805" y="567944"/>
            <a:ext cx="1487876" cy="37335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D59FB5F3-6991-E477-6973-A7BB29F9B66B}"/>
              </a:ext>
            </a:extLst>
          </p:cNvPr>
          <p:cNvCxnSpPr>
            <a:cxnSpLocks/>
            <a:endCxn id="351" idx="1"/>
          </p:cNvCxnSpPr>
          <p:nvPr/>
        </p:nvCxnSpPr>
        <p:spPr>
          <a:xfrm>
            <a:off x="7143031" y="4553547"/>
            <a:ext cx="132913" cy="23831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268A07CA-6362-E29D-F78A-948BD821062C}"/>
              </a:ext>
            </a:extLst>
          </p:cNvPr>
          <p:cNvCxnSpPr>
            <a:cxnSpLocks/>
            <a:endCxn id="351" idx="5"/>
          </p:cNvCxnSpPr>
          <p:nvPr/>
        </p:nvCxnSpPr>
        <p:spPr>
          <a:xfrm flipH="1">
            <a:off x="7440877" y="4521362"/>
            <a:ext cx="51248" cy="27050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BC35D345-E809-4546-A7F0-85410B7C3D83}"/>
              </a:ext>
            </a:extLst>
          </p:cNvPr>
          <p:cNvCxnSpPr>
            <a:cxnSpLocks/>
          </p:cNvCxnSpPr>
          <p:nvPr/>
        </p:nvCxnSpPr>
        <p:spPr>
          <a:xfrm flipV="1">
            <a:off x="7481134" y="4672705"/>
            <a:ext cx="404338" cy="16073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E9F00FB-978A-E230-3EB1-C6DCF4339AB2}"/>
              </a:ext>
            </a:extLst>
          </p:cNvPr>
          <p:cNvCxnSpPr>
            <a:cxnSpLocks/>
          </p:cNvCxnSpPr>
          <p:nvPr/>
        </p:nvCxnSpPr>
        <p:spPr>
          <a:xfrm flipH="1" flipV="1">
            <a:off x="5542645" y="540355"/>
            <a:ext cx="1909761" cy="3728452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26702A02-5B08-8B51-A1A6-39FE7750EBC3}"/>
              </a:ext>
            </a:extLst>
          </p:cNvPr>
          <p:cNvCxnSpPr>
            <a:cxnSpLocks/>
          </p:cNvCxnSpPr>
          <p:nvPr/>
        </p:nvCxnSpPr>
        <p:spPr>
          <a:xfrm flipH="1" flipV="1">
            <a:off x="5598862" y="567944"/>
            <a:ext cx="1897384" cy="3700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B87A8BC2-39BB-171C-56D1-BF47F8B3DE83}"/>
              </a:ext>
            </a:extLst>
          </p:cNvPr>
          <p:cNvGrpSpPr/>
          <p:nvPr/>
        </p:nvGrpSpPr>
        <p:grpSpPr>
          <a:xfrm>
            <a:off x="7122292" y="4668915"/>
            <a:ext cx="637170" cy="460880"/>
            <a:chOff x="7122292" y="4668915"/>
            <a:chExt cx="637170" cy="460880"/>
          </a:xfrm>
        </p:grpSpPr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A334E60B-3F23-0DD9-280D-E54EE5005A00}"/>
                </a:ext>
              </a:extLst>
            </p:cNvPr>
            <p:cNvGrpSpPr/>
            <p:nvPr/>
          </p:nvGrpSpPr>
          <p:grpSpPr>
            <a:xfrm>
              <a:off x="7193477" y="4668915"/>
              <a:ext cx="329866" cy="245895"/>
              <a:chOff x="10351344" y="847880"/>
              <a:chExt cx="476321" cy="355068"/>
            </a:xfrm>
          </p:grpSpPr>
          <p:sp>
            <p:nvSpPr>
              <p:cNvPr id="351" name="Isosceles Triangle 350">
                <a:extLst>
                  <a:ext uri="{FF2B5EF4-FFF2-40B4-BE49-F238E27FC236}">
                    <a16:creationId xmlns:a16="http://schemas.microsoft.com/office/drawing/2014/main" id="{54FB1FA5-345E-1067-1791-47E837181577}"/>
                  </a:ext>
                </a:extLst>
              </p:cNvPr>
              <p:cNvSpPr/>
              <p:nvPr/>
            </p:nvSpPr>
            <p:spPr>
              <a:xfrm>
                <a:off x="10351344" y="847880"/>
                <a:ext cx="476321" cy="355068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9728F665-8BD7-F977-AA19-440226EAD827}"/>
                  </a:ext>
                </a:extLst>
              </p:cNvPr>
              <p:cNvSpPr/>
              <p:nvPr/>
            </p:nvSpPr>
            <p:spPr>
              <a:xfrm>
                <a:off x="10479068" y="969565"/>
                <a:ext cx="220872" cy="2208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EAB31E0F-C864-6B3C-8146-655497B47D43}"/>
                </a:ext>
              </a:extLst>
            </p:cNvPr>
            <p:cNvSpPr txBox="1"/>
            <p:nvPr/>
          </p:nvSpPr>
          <p:spPr>
            <a:xfrm>
              <a:off x="7122292" y="4929740"/>
              <a:ext cx="637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JNN  7307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96F98C6-FE42-670E-28C1-4344CF86EF90}"/>
              </a:ext>
            </a:extLst>
          </p:cNvPr>
          <p:cNvGrpSpPr/>
          <p:nvPr/>
        </p:nvGrpSpPr>
        <p:grpSpPr>
          <a:xfrm>
            <a:off x="9099984" y="4686102"/>
            <a:ext cx="245895" cy="245895"/>
            <a:chOff x="10422105" y="1089025"/>
            <a:chExt cx="245895" cy="245895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8E2CDFAF-D956-42D4-F73D-567CCAA03D12}"/>
                </a:ext>
              </a:extLst>
            </p:cNvPr>
            <p:cNvSpPr/>
            <p:nvPr/>
          </p:nvSpPr>
          <p:spPr>
            <a:xfrm>
              <a:off x="10422105" y="1089025"/>
              <a:ext cx="245895" cy="245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A146C35C-B7AA-ADB0-6B7B-60E376C7D7F1}"/>
                </a:ext>
              </a:extLst>
            </p:cNvPr>
            <p:cNvSpPr/>
            <p:nvPr/>
          </p:nvSpPr>
          <p:spPr>
            <a:xfrm>
              <a:off x="10435514" y="1102434"/>
              <a:ext cx="219075" cy="2190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7C21EF92-CB3B-571D-EE93-9B4663274313}"/>
              </a:ext>
            </a:extLst>
          </p:cNvPr>
          <p:cNvGrpSpPr/>
          <p:nvPr/>
        </p:nvGrpSpPr>
        <p:grpSpPr>
          <a:xfrm>
            <a:off x="8664484" y="4695329"/>
            <a:ext cx="615569" cy="399387"/>
            <a:chOff x="244308" y="6388022"/>
            <a:chExt cx="615569" cy="399387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D2E96640-13F5-8362-A04F-5B88FE62DA29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79DBB184-BD24-9BEC-6193-EE8C420DFF67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AFE7A01B-A802-9E98-B37E-B74F25D7CE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0016A28B-8569-8675-2593-9ECB84E74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C130DCBB-5C38-2E24-9027-B81AA4FB50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5CAD3176-2704-ED49-DF52-4B8A30F8F50D}"/>
                </a:ext>
              </a:extLst>
            </p:cNvPr>
            <p:cNvSpPr txBox="1"/>
            <p:nvPr/>
          </p:nvSpPr>
          <p:spPr>
            <a:xfrm>
              <a:off x="386767" y="6479632"/>
              <a:ext cx="473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185v2</a:t>
              </a:r>
            </a:p>
          </p:txBody>
        </p:sp>
      </p:grp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A76A5E88-98E5-84B1-E9C0-87F3158DB641}"/>
              </a:ext>
            </a:extLst>
          </p:cNvPr>
          <p:cNvCxnSpPr>
            <a:cxnSpLocks/>
          </p:cNvCxnSpPr>
          <p:nvPr/>
        </p:nvCxnSpPr>
        <p:spPr>
          <a:xfrm flipH="1" flipV="1">
            <a:off x="5782060" y="575547"/>
            <a:ext cx="2909062" cy="4090548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727E31BD-2CB5-FEA9-CAE6-1C54BA2366C2}"/>
              </a:ext>
            </a:extLst>
          </p:cNvPr>
          <p:cNvCxnSpPr>
            <a:cxnSpLocks/>
          </p:cNvCxnSpPr>
          <p:nvPr/>
        </p:nvCxnSpPr>
        <p:spPr>
          <a:xfrm flipH="1">
            <a:off x="8864959" y="4751697"/>
            <a:ext cx="20732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A7BFF8A0-50C7-7A52-93CA-6600ACFFD4CA}"/>
              </a:ext>
            </a:extLst>
          </p:cNvPr>
          <p:cNvCxnSpPr>
            <a:cxnSpLocks/>
          </p:cNvCxnSpPr>
          <p:nvPr/>
        </p:nvCxnSpPr>
        <p:spPr>
          <a:xfrm>
            <a:off x="9206109" y="4454687"/>
            <a:ext cx="0" cy="2089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891B3B13-3F82-8EAB-B1D3-E0F464CC1060}"/>
              </a:ext>
            </a:extLst>
          </p:cNvPr>
          <p:cNvGrpSpPr/>
          <p:nvPr/>
        </p:nvGrpSpPr>
        <p:grpSpPr>
          <a:xfrm>
            <a:off x="10939554" y="4721200"/>
            <a:ext cx="245895" cy="245895"/>
            <a:chOff x="10422105" y="1089025"/>
            <a:chExt cx="245895" cy="245895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4D1FC77A-3AC5-5C14-E485-19B0D5DC4D6C}"/>
                </a:ext>
              </a:extLst>
            </p:cNvPr>
            <p:cNvSpPr/>
            <p:nvPr/>
          </p:nvSpPr>
          <p:spPr>
            <a:xfrm>
              <a:off x="10422105" y="1089025"/>
              <a:ext cx="245895" cy="245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6BF5C5B9-D222-F5B5-055F-03A4476DB1C1}"/>
                </a:ext>
              </a:extLst>
            </p:cNvPr>
            <p:cNvSpPr/>
            <p:nvPr/>
          </p:nvSpPr>
          <p:spPr>
            <a:xfrm>
              <a:off x="10435514" y="1102434"/>
              <a:ext cx="219075" cy="2190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E180A28E-938B-5A81-7DE8-377BD77B63A0}"/>
              </a:ext>
            </a:extLst>
          </p:cNvPr>
          <p:cNvGrpSpPr/>
          <p:nvPr/>
        </p:nvGrpSpPr>
        <p:grpSpPr>
          <a:xfrm>
            <a:off x="10504054" y="4730427"/>
            <a:ext cx="615569" cy="399387"/>
            <a:chOff x="244308" y="6388022"/>
            <a:chExt cx="615569" cy="399387"/>
          </a:xfrm>
        </p:grpSpPr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0BE864C-D437-A530-2CE6-3639271EC1D1}"/>
                </a:ext>
              </a:extLst>
            </p:cNvPr>
            <p:cNvGrpSpPr/>
            <p:nvPr/>
          </p:nvGrpSpPr>
          <p:grpSpPr>
            <a:xfrm>
              <a:off x="244308" y="6388022"/>
              <a:ext cx="208431" cy="208431"/>
              <a:chOff x="11142987" y="183365"/>
              <a:chExt cx="208431" cy="208431"/>
            </a:xfrm>
          </p:grpSpPr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E3BBA8F0-009E-933D-725F-1275CD1665D1}"/>
                  </a:ext>
                </a:extLst>
              </p:cNvPr>
              <p:cNvSpPr/>
              <p:nvPr/>
            </p:nvSpPr>
            <p:spPr>
              <a:xfrm>
                <a:off x="11142987" y="183365"/>
                <a:ext cx="208431" cy="2084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84EA248E-5D13-F3C8-41C4-5A55686CD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228513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B0E5EB4B-2381-C269-AC6A-AE9CB5F1D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4894" y="352338"/>
                <a:ext cx="18461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C389DE79-9AA8-D0A4-16C3-153FFDD24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66801" y="222824"/>
                <a:ext cx="172712" cy="1295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F03306A-FBB5-5AF4-BDCD-3BCB5C65A3C4}"/>
                </a:ext>
              </a:extLst>
            </p:cNvPr>
            <p:cNvSpPr txBox="1"/>
            <p:nvPr/>
          </p:nvSpPr>
          <p:spPr>
            <a:xfrm>
              <a:off x="386767" y="6479632"/>
              <a:ext cx="473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STT 185v2</a:t>
              </a:r>
            </a:p>
          </p:txBody>
        </p:sp>
      </p:grp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9D58B496-C9F2-8DDA-3189-BB4FCDE6AE0F}"/>
              </a:ext>
            </a:extLst>
          </p:cNvPr>
          <p:cNvCxnSpPr>
            <a:cxnSpLocks/>
          </p:cNvCxnSpPr>
          <p:nvPr/>
        </p:nvCxnSpPr>
        <p:spPr>
          <a:xfrm flipH="1">
            <a:off x="10704529" y="4786795"/>
            <a:ext cx="20732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7B972B50-7398-2485-8960-6C539642E996}"/>
              </a:ext>
            </a:extLst>
          </p:cNvPr>
          <p:cNvCxnSpPr>
            <a:cxnSpLocks/>
          </p:cNvCxnSpPr>
          <p:nvPr/>
        </p:nvCxnSpPr>
        <p:spPr>
          <a:xfrm>
            <a:off x="11045679" y="4489785"/>
            <a:ext cx="0" cy="2089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48F4F175-752C-0832-C92F-570B49075103}"/>
              </a:ext>
            </a:extLst>
          </p:cNvPr>
          <p:cNvSpPr txBox="1"/>
          <p:nvPr/>
        </p:nvSpPr>
        <p:spPr>
          <a:xfrm>
            <a:off x="9186521" y="4899288"/>
            <a:ext cx="6940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CPN  7307-1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DEE4BDEE-FD8D-C1F7-15DA-C9E524C6513E}"/>
              </a:ext>
            </a:extLst>
          </p:cNvPr>
          <p:cNvSpPr txBox="1"/>
          <p:nvPr/>
        </p:nvSpPr>
        <p:spPr>
          <a:xfrm>
            <a:off x="11045206" y="4917545"/>
            <a:ext cx="6940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CPN  7307-2</a:t>
            </a:r>
          </a:p>
        </p:txBody>
      </p: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7A829DFB-6346-775F-D5DA-2EC0B7039DFA}"/>
              </a:ext>
            </a:extLst>
          </p:cNvPr>
          <p:cNvCxnSpPr>
            <a:cxnSpLocks/>
            <a:endCxn id="394" idx="2"/>
          </p:cNvCxnSpPr>
          <p:nvPr/>
        </p:nvCxnSpPr>
        <p:spPr>
          <a:xfrm flipV="1">
            <a:off x="8162181" y="4301482"/>
            <a:ext cx="910105" cy="2419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D4FB23C3-9744-2F42-94A8-7E8B1FF39052}"/>
              </a:ext>
            </a:extLst>
          </p:cNvPr>
          <p:cNvCxnSpPr>
            <a:cxnSpLocks/>
            <a:stCxn id="413" idx="2"/>
          </p:cNvCxnSpPr>
          <p:nvPr/>
        </p:nvCxnSpPr>
        <p:spPr>
          <a:xfrm flipH="1" flipV="1">
            <a:off x="9390510" y="4295034"/>
            <a:ext cx="1521346" cy="4154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0FD60232-E6A4-85AB-D2EE-9B40DC91A364}"/>
              </a:ext>
            </a:extLst>
          </p:cNvPr>
          <p:cNvCxnSpPr>
            <a:cxnSpLocks/>
            <a:stCxn id="361" idx="6"/>
            <a:endCxn id="413" idx="2"/>
          </p:cNvCxnSpPr>
          <p:nvPr/>
        </p:nvCxnSpPr>
        <p:spPr>
          <a:xfrm flipV="1">
            <a:off x="8162181" y="4336580"/>
            <a:ext cx="2749675" cy="257675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47360B3E-645D-6830-4B38-713DE4201F50}"/>
              </a:ext>
            </a:extLst>
          </p:cNvPr>
          <p:cNvGrpSpPr/>
          <p:nvPr/>
        </p:nvGrpSpPr>
        <p:grpSpPr>
          <a:xfrm>
            <a:off x="7895481" y="4460905"/>
            <a:ext cx="667418" cy="422891"/>
            <a:chOff x="7895481" y="4460905"/>
            <a:chExt cx="667418" cy="422891"/>
          </a:xfrm>
        </p:grpSpPr>
        <p:sp>
          <p:nvSpPr>
            <p:cNvPr id="361" name="Flowchart: Summing Junction 360">
              <a:extLst>
                <a:ext uri="{FF2B5EF4-FFF2-40B4-BE49-F238E27FC236}">
                  <a16:creationId xmlns:a16="http://schemas.microsoft.com/office/drawing/2014/main" id="{3D80E960-010C-D610-4E82-C2A16F3FAF1F}"/>
                </a:ext>
              </a:extLst>
            </p:cNvPr>
            <p:cNvSpPr/>
            <p:nvPr/>
          </p:nvSpPr>
          <p:spPr>
            <a:xfrm>
              <a:off x="7895481" y="4460905"/>
              <a:ext cx="266700" cy="266700"/>
            </a:xfrm>
            <a:prstGeom prst="flowChartSummingJunction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6DBED990-1FBA-7858-90A3-0928683E9EB9}"/>
                </a:ext>
              </a:extLst>
            </p:cNvPr>
            <p:cNvSpPr txBox="1"/>
            <p:nvPr/>
          </p:nvSpPr>
          <p:spPr>
            <a:xfrm>
              <a:off x="7925729" y="4683741"/>
              <a:ext cx="637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HCLOS  v3</a:t>
              </a:r>
            </a:p>
          </p:txBody>
        </p:sp>
      </p:grpSp>
      <p:grpSp>
        <p:nvGrpSpPr>
          <p:cNvPr id="432" name="Group 431">
            <a:extLst>
              <a:ext uri="{FF2B5EF4-FFF2-40B4-BE49-F238E27FC236}">
                <a16:creationId xmlns:a16="http://schemas.microsoft.com/office/drawing/2014/main" id="{C338AAE3-53AE-1E84-B5BA-DDED67B2C4E1}"/>
              </a:ext>
            </a:extLst>
          </p:cNvPr>
          <p:cNvGrpSpPr/>
          <p:nvPr/>
        </p:nvGrpSpPr>
        <p:grpSpPr>
          <a:xfrm>
            <a:off x="9072286" y="4168132"/>
            <a:ext cx="800988" cy="312709"/>
            <a:chOff x="9072286" y="4168132"/>
            <a:chExt cx="800988" cy="312709"/>
          </a:xfrm>
        </p:grpSpPr>
        <p:sp>
          <p:nvSpPr>
            <p:cNvPr id="394" name="Flowchart: Summing Junction 393">
              <a:extLst>
                <a:ext uri="{FF2B5EF4-FFF2-40B4-BE49-F238E27FC236}">
                  <a16:creationId xmlns:a16="http://schemas.microsoft.com/office/drawing/2014/main" id="{4E9720E2-EEB7-C331-4318-E4A4DF05AF3E}"/>
                </a:ext>
              </a:extLst>
            </p:cNvPr>
            <p:cNvSpPr/>
            <p:nvPr/>
          </p:nvSpPr>
          <p:spPr>
            <a:xfrm>
              <a:off x="9072286" y="4168132"/>
              <a:ext cx="266700" cy="266700"/>
            </a:xfrm>
            <a:prstGeom prst="flowChartSummingJunction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28EE22A8-FFC8-C172-4394-42B67308DD29}"/>
                </a:ext>
              </a:extLst>
            </p:cNvPr>
            <p:cNvSpPr txBox="1"/>
            <p:nvPr/>
          </p:nvSpPr>
          <p:spPr>
            <a:xfrm>
              <a:off x="9236104" y="4280786"/>
              <a:ext cx="637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HCLOS  v1</a:t>
              </a: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7EB60DCB-31B9-A705-B6E8-BD685882218C}"/>
              </a:ext>
            </a:extLst>
          </p:cNvPr>
          <p:cNvGrpSpPr/>
          <p:nvPr/>
        </p:nvGrpSpPr>
        <p:grpSpPr>
          <a:xfrm>
            <a:off x="10911856" y="4203230"/>
            <a:ext cx="798973" cy="366987"/>
            <a:chOff x="10911856" y="4203230"/>
            <a:chExt cx="798973" cy="366987"/>
          </a:xfrm>
        </p:grpSpPr>
        <p:sp>
          <p:nvSpPr>
            <p:cNvPr id="413" name="Flowchart: Summing Junction 412">
              <a:extLst>
                <a:ext uri="{FF2B5EF4-FFF2-40B4-BE49-F238E27FC236}">
                  <a16:creationId xmlns:a16="http://schemas.microsoft.com/office/drawing/2014/main" id="{0D7F147F-B0AB-682C-A22D-FFAA7D020572}"/>
                </a:ext>
              </a:extLst>
            </p:cNvPr>
            <p:cNvSpPr/>
            <p:nvPr/>
          </p:nvSpPr>
          <p:spPr>
            <a:xfrm>
              <a:off x="10911856" y="4203230"/>
              <a:ext cx="266700" cy="266700"/>
            </a:xfrm>
            <a:prstGeom prst="flowChartSummingJunction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8F4CFE0B-E594-759F-F095-1193565E2089}"/>
                </a:ext>
              </a:extLst>
            </p:cNvPr>
            <p:cNvSpPr txBox="1"/>
            <p:nvPr/>
          </p:nvSpPr>
          <p:spPr>
            <a:xfrm>
              <a:off x="11073659" y="4370162"/>
              <a:ext cx="637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HCLOS  v1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ECCFF9EA-F744-2BEF-F478-88318B5CCD0C}"/>
              </a:ext>
            </a:extLst>
          </p:cNvPr>
          <p:cNvGrpSpPr/>
          <p:nvPr/>
        </p:nvGrpSpPr>
        <p:grpSpPr>
          <a:xfrm>
            <a:off x="10331331" y="968747"/>
            <a:ext cx="991059" cy="276999"/>
            <a:chOff x="11045206" y="909701"/>
            <a:chExt cx="991059" cy="276999"/>
          </a:xfrm>
        </p:grpSpPr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E78F50B7-0010-2C01-9BC7-FAC84CC148F4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206" y="1048201"/>
              <a:ext cx="400378" cy="0"/>
            </a:xfrm>
            <a:prstGeom prst="line">
              <a:avLst/>
            </a:prstGeom>
            <a:ln w="28575"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F87070CD-2EF8-239C-E4FF-31E8C6C41C89}"/>
                </a:ext>
              </a:extLst>
            </p:cNvPr>
            <p:cNvSpPr txBox="1"/>
            <p:nvPr/>
          </p:nvSpPr>
          <p:spPr>
            <a:xfrm>
              <a:off x="11458012" y="909701"/>
              <a:ext cx="578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LOS</a:t>
              </a: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8F6E9F2B-6A0D-1E9D-8499-AB74BCA5E6A9}"/>
              </a:ext>
            </a:extLst>
          </p:cNvPr>
          <p:cNvGrpSpPr/>
          <p:nvPr/>
        </p:nvGrpSpPr>
        <p:grpSpPr>
          <a:xfrm>
            <a:off x="1542546" y="4021903"/>
            <a:ext cx="667418" cy="422891"/>
            <a:chOff x="7895481" y="4460905"/>
            <a:chExt cx="667418" cy="422891"/>
          </a:xfrm>
        </p:grpSpPr>
        <p:sp>
          <p:nvSpPr>
            <p:cNvPr id="442" name="Flowchart: Summing Junction 441">
              <a:extLst>
                <a:ext uri="{FF2B5EF4-FFF2-40B4-BE49-F238E27FC236}">
                  <a16:creationId xmlns:a16="http://schemas.microsoft.com/office/drawing/2014/main" id="{19A8DE10-DA3A-9987-D9F3-DFF52DCF77E5}"/>
                </a:ext>
              </a:extLst>
            </p:cNvPr>
            <p:cNvSpPr/>
            <p:nvPr/>
          </p:nvSpPr>
          <p:spPr>
            <a:xfrm>
              <a:off x="7895481" y="4460905"/>
              <a:ext cx="266700" cy="266700"/>
            </a:xfrm>
            <a:prstGeom prst="flowChartSummingJunction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A98877B8-2801-1D55-3BB5-BCF2B108A4A2}"/>
                </a:ext>
              </a:extLst>
            </p:cNvPr>
            <p:cNvSpPr txBox="1"/>
            <p:nvPr/>
          </p:nvSpPr>
          <p:spPr>
            <a:xfrm>
              <a:off x="7925729" y="4683741"/>
              <a:ext cx="637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HCLOS 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5B28332E-A162-B3F4-8EED-8B26E5F1B833}"/>
              </a:ext>
            </a:extLst>
          </p:cNvPr>
          <p:cNvGrpSpPr/>
          <p:nvPr/>
        </p:nvGrpSpPr>
        <p:grpSpPr>
          <a:xfrm>
            <a:off x="2613471" y="4377537"/>
            <a:ext cx="667418" cy="422891"/>
            <a:chOff x="7895481" y="4460905"/>
            <a:chExt cx="667418" cy="422891"/>
          </a:xfrm>
        </p:grpSpPr>
        <p:sp>
          <p:nvSpPr>
            <p:cNvPr id="445" name="Flowchart: Summing Junction 444">
              <a:extLst>
                <a:ext uri="{FF2B5EF4-FFF2-40B4-BE49-F238E27FC236}">
                  <a16:creationId xmlns:a16="http://schemas.microsoft.com/office/drawing/2014/main" id="{22FD09E2-C41B-EE37-049C-BDAEABAB1177}"/>
                </a:ext>
              </a:extLst>
            </p:cNvPr>
            <p:cNvSpPr/>
            <p:nvPr/>
          </p:nvSpPr>
          <p:spPr>
            <a:xfrm>
              <a:off x="7895481" y="4460905"/>
              <a:ext cx="266700" cy="266700"/>
            </a:xfrm>
            <a:prstGeom prst="flowChartSummingJunction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97729480-BEB0-F4B6-3089-3A9F1190772A}"/>
                </a:ext>
              </a:extLst>
            </p:cNvPr>
            <p:cNvSpPr txBox="1"/>
            <p:nvPr/>
          </p:nvSpPr>
          <p:spPr>
            <a:xfrm>
              <a:off x="7925729" y="4683741"/>
              <a:ext cx="63717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HCLOS </a:t>
              </a:r>
            </a:p>
          </p:txBody>
        </p:sp>
      </p:grp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3DC8961D-6B1E-114F-4E49-D71ECB052FD8}"/>
              </a:ext>
            </a:extLst>
          </p:cNvPr>
          <p:cNvCxnSpPr>
            <a:cxnSpLocks/>
          </p:cNvCxnSpPr>
          <p:nvPr/>
        </p:nvCxnSpPr>
        <p:spPr>
          <a:xfrm flipH="1" flipV="1">
            <a:off x="1803322" y="4173294"/>
            <a:ext cx="805086" cy="2434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C65CC6C2-A81C-412D-49AB-E17114E38C5F}"/>
              </a:ext>
            </a:extLst>
          </p:cNvPr>
          <p:cNvCxnSpPr>
            <a:cxnSpLocks/>
            <a:endCxn id="443" idx="1"/>
          </p:cNvCxnSpPr>
          <p:nvPr/>
        </p:nvCxnSpPr>
        <p:spPr>
          <a:xfrm flipV="1">
            <a:off x="1165413" y="4344767"/>
            <a:ext cx="407381" cy="43383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72887EC2-DDAC-7B87-13B3-F213D374F7B1}"/>
              </a:ext>
            </a:extLst>
          </p:cNvPr>
          <p:cNvCxnSpPr>
            <a:cxnSpLocks/>
            <a:stCxn id="292" idx="7"/>
          </p:cNvCxnSpPr>
          <p:nvPr/>
        </p:nvCxnSpPr>
        <p:spPr>
          <a:xfrm flipV="1">
            <a:off x="2566804" y="4635028"/>
            <a:ext cx="88487" cy="15814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BBDFE3E6-BA69-AF6D-EEE5-A0D7DE09AF61}"/>
              </a:ext>
            </a:extLst>
          </p:cNvPr>
          <p:cNvCxnSpPr>
            <a:cxnSpLocks/>
          </p:cNvCxnSpPr>
          <p:nvPr/>
        </p:nvCxnSpPr>
        <p:spPr>
          <a:xfrm flipH="1">
            <a:off x="6648216" y="395812"/>
            <a:ext cx="733647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25EF6797-7D33-9CAF-7189-1B506EA1FC0A}"/>
              </a:ext>
            </a:extLst>
          </p:cNvPr>
          <p:cNvCxnSpPr>
            <a:cxnSpLocks/>
          </p:cNvCxnSpPr>
          <p:nvPr/>
        </p:nvCxnSpPr>
        <p:spPr>
          <a:xfrm flipH="1">
            <a:off x="6648216" y="458054"/>
            <a:ext cx="698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ABFDB3C3-D31D-5D7D-8040-12649A7310E5}"/>
              </a:ext>
            </a:extLst>
          </p:cNvPr>
          <p:cNvCxnSpPr>
            <a:cxnSpLocks/>
          </p:cNvCxnSpPr>
          <p:nvPr/>
        </p:nvCxnSpPr>
        <p:spPr>
          <a:xfrm flipH="1">
            <a:off x="4345919" y="314274"/>
            <a:ext cx="733647" cy="0"/>
          </a:xfrm>
          <a:prstGeom prst="line">
            <a:avLst/>
          </a:prstGeom>
          <a:ln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9F62D226-C88D-6D80-0BB7-77BCF2B4F95B}"/>
              </a:ext>
            </a:extLst>
          </p:cNvPr>
          <p:cNvCxnSpPr>
            <a:cxnSpLocks/>
          </p:cNvCxnSpPr>
          <p:nvPr/>
        </p:nvCxnSpPr>
        <p:spPr>
          <a:xfrm flipH="1">
            <a:off x="4345919" y="376516"/>
            <a:ext cx="6980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0155DA89-F56A-F907-FEDF-7DAB435744D1}"/>
              </a:ext>
            </a:extLst>
          </p:cNvPr>
          <p:cNvGrpSpPr/>
          <p:nvPr/>
        </p:nvGrpSpPr>
        <p:grpSpPr>
          <a:xfrm>
            <a:off x="985654" y="4796187"/>
            <a:ext cx="687247" cy="442769"/>
            <a:chOff x="9307680" y="2145890"/>
            <a:chExt cx="687247" cy="442769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38D9AE0D-8CBC-9DA4-0499-A4FB4159D485}"/>
                </a:ext>
              </a:extLst>
            </p:cNvPr>
            <p:cNvGrpSpPr/>
            <p:nvPr/>
          </p:nvGrpSpPr>
          <p:grpSpPr>
            <a:xfrm>
              <a:off x="9307680" y="2145890"/>
              <a:ext cx="215154" cy="208430"/>
              <a:chOff x="4031637" y="2331046"/>
              <a:chExt cx="292714" cy="283567"/>
            </a:xfrm>
          </p:grpSpPr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AE9CA476-8ACC-79D5-F2FF-9708FECACE75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121CAE84-B1B3-54A5-D67A-DA2B3334A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1943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3ECD0CF9-2786-ECDB-C1E1-8E0E87B65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3862" y="2347912"/>
                <a:ext cx="0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AE56A47C-846D-B443-896B-33E7B1E9374B}"/>
                </a:ext>
              </a:extLst>
            </p:cNvPr>
            <p:cNvSpPr txBox="1"/>
            <p:nvPr/>
          </p:nvSpPr>
          <p:spPr>
            <a:xfrm>
              <a:off x="9442070" y="2250105"/>
              <a:ext cx="5528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TCN: </a:t>
              </a:r>
            </a:p>
            <a:p>
              <a:r>
                <a:rPr lang="en-US" sz="800" dirty="0"/>
                <a:t>7300</a:t>
              </a:r>
            </a:p>
          </p:txBody>
        </p:sp>
      </p:grp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778F3CED-F7D7-2BBE-7392-818FEA6140D4}"/>
              </a:ext>
            </a:extLst>
          </p:cNvPr>
          <p:cNvGrpSpPr/>
          <p:nvPr/>
        </p:nvGrpSpPr>
        <p:grpSpPr>
          <a:xfrm>
            <a:off x="7731931" y="993496"/>
            <a:ext cx="2357438" cy="1906944"/>
            <a:chOff x="7679444" y="977670"/>
            <a:chExt cx="2357438" cy="1906944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57F5B1DC-1DF9-D209-43E3-64248BE215EA}"/>
                </a:ext>
              </a:extLst>
            </p:cNvPr>
            <p:cNvGrpSpPr/>
            <p:nvPr/>
          </p:nvGrpSpPr>
          <p:grpSpPr>
            <a:xfrm>
              <a:off x="8087858" y="1060068"/>
              <a:ext cx="1721515" cy="423656"/>
              <a:chOff x="7846625" y="1222013"/>
              <a:chExt cx="1721515" cy="423656"/>
            </a:xfrm>
          </p:grpSpPr>
          <p:pic>
            <p:nvPicPr>
              <p:cNvPr id="9" name="Picture 8" descr="A satellite in space&#10;&#10;AI-generated content may be incorrect.">
                <a:extLst>
                  <a:ext uri="{FF2B5EF4-FFF2-40B4-BE49-F238E27FC236}">
                    <a16:creationId xmlns:a16="http://schemas.microsoft.com/office/drawing/2014/main" id="{56C3F13A-0A23-AF94-9C0F-D4CB7E116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6625" y="1222013"/>
                <a:ext cx="423656" cy="42365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221F26-269E-47C9-0C6E-4A62C256A2DA}"/>
                  </a:ext>
                </a:extLst>
              </p:cNvPr>
              <p:cNvSpPr txBox="1"/>
              <p:nvPr/>
            </p:nvSpPr>
            <p:spPr>
              <a:xfrm>
                <a:off x="8270281" y="1295341"/>
                <a:ext cx="1297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 - Band (AEHF)</a:t>
                </a:r>
              </a:p>
            </p:txBody>
          </p: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096C71D3-4FE6-8491-12ED-BCEEC3A347BF}"/>
                </a:ext>
              </a:extLst>
            </p:cNvPr>
            <p:cNvGrpSpPr/>
            <p:nvPr/>
          </p:nvGrpSpPr>
          <p:grpSpPr>
            <a:xfrm>
              <a:off x="7850834" y="2235938"/>
              <a:ext cx="687247" cy="442769"/>
              <a:chOff x="9307680" y="2145890"/>
              <a:chExt cx="687247" cy="442769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429260C4-7B8C-D5C1-A0E8-E983E2586098}"/>
                  </a:ext>
                </a:extLst>
              </p:cNvPr>
              <p:cNvGrpSpPr/>
              <p:nvPr/>
            </p:nvGrpSpPr>
            <p:grpSpPr>
              <a:xfrm>
                <a:off x="9307680" y="2145890"/>
                <a:ext cx="215154" cy="208430"/>
                <a:chOff x="4031637" y="2331046"/>
                <a:chExt cx="292714" cy="283567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55B2A375-9440-4F78-87B5-6D22E926ED61}"/>
                    </a:ext>
                  </a:extLst>
                </p:cNvPr>
                <p:cNvSpPr/>
                <p:nvPr/>
              </p:nvSpPr>
              <p:spPr>
                <a:xfrm>
                  <a:off x="4031637" y="2331046"/>
                  <a:ext cx="292714" cy="2835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57B5390-4E38-7DF6-35B2-8F4DD38CC0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21943" y="2347912"/>
                  <a:ext cx="0" cy="2667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3826850E-C356-2C78-48E2-568408D83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3862" y="2347912"/>
                  <a:ext cx="0" cy="2667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B32565D4-332E-A30A-8712-232DEF274ED4}"/>
                  </a:ext>
                </a:extLst>
              </p:cNvPr>
              <p:cNvSpPr txBox="1"/>
              <p:nvPr/>
            </p:nvSpPr>
            <p:spPr>
              <a:xfrm>
                <a:off x="9442070" y="2250105"/>
                <a:ext cx="5528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DIV Main</a:t>
                </a: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7054F6CC-E471-8835-F60C-7122AD3CA7F4}"/>
                </a:ext>
              </a:extLst>
            </p:cNvPr>
            <p:cNvGrpSpPr/>
            <p:nvPr/>
          </p:nvGrpSpPr>
          <p:grpSpPr>
            <a:xfrm>
              <a:off x="8515632" y="2258535"/>
              <a:ext cx="687247" cy="319659"/>
              <a:chOff x="9307680" y="2145890"/>
              <a:chExt cx="687247" cy="319659"/>
            </a:xfrm>
          </p:grpSpPr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565AB606-6D53-D2BF-2BAE-66FD66130CF4}"/>
                  </a:ext>
                </a:extLst>
              </p:cNvPr>
              <p:cNvGrpSpPr/>
              <p:nvPr/>
            </p:nvGrpSpPr>
            <p:grpSpPr>
              <a:xfrm>
                <a:off x="9307680" y="2145890"/>
                <a:ext cx="215154" cy="208430"/>
                <a:chOff x="4031637" y="2331046"/>
                <a:chExt cx="292714" cy="283567"/>
              </a:xfrm>
            </p:grpSpPr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54C75BFD-3D4F-7993-2813-22A83FDBA06D}"/>
                    </a:ext>
                  </a:extLst>
                </p:cNvPr>
                <p:cNvSpPr/>
                <p:nvPr/>
              </p:nvSpPr>
              <p:spPr>
                <a:xfrm>
                  <a:off x="4031637" y="2331046"/>
                  <a:ext cx="292714" cy="2835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F48A5634-4E2E-2ABD-AA64-CDD100EAE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21943" y="2347912"/>
                  <a:ext cx="0" cy="2667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DBA412E8-75C9-41A0-BB10-09637A9D0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3862" y="2347912"/>
                  <a:ext cx="0" cy="2667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7C3468C1-079E-BFCC-F306-547E09FDC9D2}"/>
                  </a:ext>
                </a:extLst>
              </p:cNvPr>
              <p:cNvSpPr txBox="1"/>
              <p:nvPr/>
            </p:nvSpPr>
            <p:spPr>
              <a:xfrm>
                <a:off x="9442070" y="2250105"/>
                <a:ext cx="55285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1 HBCT</a:t>
                </a:r>
              </a:p>
            </p:txBody>
          </p: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072F7999-703A-C703-40D3-026DC458EBBE}"/>
                </a:ext>
              </a:extLst>
            </p:cNvPr>
            <p:cNvGrpSpPr/>
            <p:nvPr/>
          </p:nvGrpSpPr>
          <p:grpSpPr>
            <a:xfrm>
              <a:off x="9224516" y="2244741"/>
              <a:ext cx="687247" cy="565880"/>
              <a:chOff x="9307680" y="2145890"/>
              <a:chExt cx="687247" cy="565880"/>
            </a:xfrm>
          </p:grpSpPr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DC62E741-818F-B052-F2C2-AED80DA9C801}"/>
                  </a:ext>
                </a:extLst>
              </p:cNvPr>
              <p:cNvGrpSpPr/>
              <p:nvPr/>
            </p:nvGrpSpPr>
            <p:grpSpPr>
              <a:xfrm>
                <a:off x="9307680" y="2145890"/>
                <a:ext cx="215154" cy="208430"/>
                <a:chOff x="4031637" y="2331046"/>
                <a:chExt cx="292714" cy="283567"/>
              </a:xfrm>
            </p:grpSpPr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A93D3F94-670A-E0CA-21D9-CAA5A6E859F0}"/>
                    </a:ext>
                  </a:extLst>
                </p:cNvPr>
                <p:cNvSpPr/>
                <p:nvPr/>
              </p:nvSpPr>
              <p:spPr>
                <a:xfrm>
                  <a:off x="4031637" y="2331046"/>
                  <a:ext cx="292714" cy="28356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CD2930E7-6746-189F-3276-5D3E79101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21943" y="2347912"/>
                  <a:ext cx="0" cy="2667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E03927C0-0B0C-2674-8633-2C8AA6463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33862" y="2347912"/>
                  <a:ext cx="0" cy="2667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BA1F1CE9-9D81-71E4-5642-8985264DD277}"/>
                  </a:ext>
                </a:extLst>
              </p:cNvPr>
              <p:cNvSpPr txBox="1"/>
              <p:nvPr/>
            </p:nvSpPr>
            <p:spPr>
              <a:xfrm>
                <a:off x="9442070" y="2250105"/>
                <a:ext cx="552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502 Sust BDE</a:t>
                </a:r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0E8C6781-F3D8-9800-DD62-370BC302C75A}"/>
                </a:ext>
              </a:extLst>
            </p:cNvPr>
            <p:cNvGrpSpPr/>
            <p:nvPr/>
          </p:nvGrpSpPr>
          <p:grpSpPr>
            <a:xfrm>
              <a:off x="7846787" y="1805287"/>
              <a:ext cx="551158" cy="291665"/>
              <a:chOff x="244308" y="6388022"/>
              <a:chExt cx="551158" cy="291665"/>
            </a:xfrm>
          </p:grpSpPr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33AF0035-FF73-4648-DE4E-08EE1976FCE5}"/>
                  </a:ext>
                </a:extLst>
              </p:cNvPr>
              <p:cNvGrpSpPr/>
              <p:nvPr/>
            </p:nvGrpSpPr>
            <p:grpSpPr>
              <a:xfrm>
                <a:off x="244308" y="6388022"/>
                <a:ext cx="208431" cy="208431"/>
                <a:chOff x="11142987" y="183365"/>
                <a:chExt cx="208431" cy="208431"/>
              </a:xfrm>
            </p:grpSpPr>
            <p:sp>
              <p:nvSpPr>
                <p:cNvPr id="485" name="Oval 484">
                  <a:extLst>
                    <a:ext uri="{FF2B5EF4-FFF2-40B4-BE49-F238E27FC236}">
                      <a16:creationId xmlns:a16="http://schemas.microsoft.com/office/drawing/2014/main" id="{535125BF-2BAB-8059-B1B1-3D0E7449BCF4}"/>
                    </a:ext>
                  </a:extLst>
                </p:cNvPr>
                <p:cNvSpPr/>
                <p:nvPr/>
              </p:nvSpPr>
              <p:spPr>
                <a:xfrm>
                  <a:off x="11142987" y="183365"/>
                  <a:ext cx="208431" cy="20843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0D7E51D6-5AC6-8256-BB01-E44EAC521D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4894" y="228513"/>
                  <a:ext cx="18461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Straight Connector 486">
                  <a:extLst>
                    <a:ext uri="{FF2B5EF4-FFF2-40B4-BE49-F238E27FC236}">
                      <a16:creationId xmlns:a16="http://schemas.microsoft.com/office/drawing/2014/main" id="{F45792F1-3F51-2049-13FB-7F1DE6EEA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4894" y="352338"/>
                  <a:ext cx="18461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>
                  <a:extLst>
                    <a:ext uri="{FF2B5EF4-FFF2-40B4-BE49-F238E27FC236}">
                      <a16:creationId xmlns:a16="http://schemas.microsoft.com/office/drawing/2014/main" id="{8F3E5D79-F3B9-A4D7-061C-E7EBC435EC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66801" y="222824"/>
                  <a:ext cx="172712" cy="12951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F76D9889-8517-7036-50DD-6B4F1B0E85E9}"/>
                  </a:ext>
                </a:extLst>
              </p:cNvPr>
              <p:cNvSpPr txBox="1"/>
              <p:nvPr/>
            </p:nvSpPr>
            <p:spPr>
              <a:xfrm>
                <a:off x="386767" y="6479632"/>
                <a:ext cx="40869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154A</a:t>
                </a:r>
                <a:endParaRPr lang="en-US" sz="500" dirty="0"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1153EBF2-CF62-864E-66CF-40A458A85AF3}"/>
                </a:ext>
              </a:extLst>
            </p:cNvPr>
            <p:cNvGrpSpPr/>
            <p:nvPr/>
          </p:nvGrpSpPr>
          <p:grpSpPr>
            <a:xfrm>
              <a:off x="8490343" y="1805287"/>
              <a:ext cx="551158" cy="291665"/>
              <a:chOff x="244308" y="6388022"/>
              <a:chExt cx="551158" cy="291665"/>
            </a:xfrm>
          </p:grpSpPr>
          <p:grpSp>
            <p:nvGrpSpPr>
              <p:cNvPr id="490" name="Group 489">
                <a:extLst>
                  <a:ext uri="{FF2B5EF4-FFF2-40B4-BE49-F238E27FC236}">
                    <a16:creationId xmlns:a16="http://schemas.microsoft.com/office/drawing/2014/main" id="{1C6B5E4F-4D5B-5827-38D5-1E11FB21B8C3}"/>
                  </a:ext>
                </a:extLst>
              </p:cNvPr>
              <p:cNvGrpSpPr/>
              <p:nvPr/>
            </p:nvGrpSpPr>
            <p:grpSpPr>
              <a:xfrm>
                <a:off x="244308" y="6388022"/>
                <a:ext cx="208431" cy="208431"/>
                <a:chOff x="11142987" y="183365"/>
                <a:chExt cx="208431" cy="208431"/>
              </a:xfrm>
            </p:grpSpPr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5BDACE7F-BF39-7A63-670F-01D6CA55D2D9}"/>
                    </a:ext>
                  </a:extLst>
                </p:cNvPr>
                <p:cNvSpPr/>
                <p:nvPr/>
              </p:nvSpPr>
              <p:spPr>
                <a:xfrm>
                  <a:off x="11142987" y="183365"/>
                  <a:ext cx="208431" cy="20843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3" name="Straight Connector 492">
                  <a:extLst>
                    <a:ext uri="{FF2B5EF4-FFF2-40B4-BE49-F238E27FC236}">
                      <a16:creationId xmlns:a16="http://schemas.microsoft.com/office/drawing/2014/main" id="{078301F2-4A85-D2DC-D9F9-AE8CF9099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4894" y="228513"/>
                  <a:ext cx="18461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7A8E8F66-D984-16E6-9FFA-3BB66EF607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4894" y="352338"/>
                  <a:ext cx="18461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B9DF3889-502C-6608-3072-C2455BF99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66801" y="222824"/>
                  <a:ext cx="172712" cy="12951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0D2E2A0F-2B3A-1DA9-4FEB-2A89E887D3E4}"/>
                  </a:ext>
                </a:extLst>
              </p:cNvPr>
              <p:cNvSpPr txBox="1"/>
              <p:nvPr/>
            </p:nvSpPr>
            <p:spPr>
              <a:xfrm>
                <a:off x="386767" y="6479632"/>
                <a:ext cx="40869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154A</a:t>
                </a:r>
                <a:endParaRPr lang="en-US" sz="500" dirty="0"/>
              </a:p>
            </p:txBody>
          </p:sp>
        </p:grpSp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ECCE2FB4-0958-FB72-279F-56B14030240D}"/>
                </a:ext>
              </a:extLst>
            </p:cNvPr>
            <p:cNvGrpSpPr/>
            <p:nvPr/>
          </p:nvGrpSpPr>
          <p:grpSpPr>
            <a:xfrm>
              <a:off x="9229342" y="1808001"/>
              <a:ext cx="551158" cy="291665"/>
              <a:chOff x="244308" y="6388022"/>
              <a:chExt cx="551158" cy="291665"/>
            </a:xfrm>
          </p:grpSpPr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F735189D-E0D2-9BB2-C31A-03E5C745B8BD}"/>
                  </a:ext>
                </a:extLst>
              </p:cNvPr>
              <p:cNvGrpSpPr/>
              <p:nvPr/>
            </p:nvGrpSpPr>
            <p:grpSpPr>
              <a:xfrm>
                <a:off x="244308" y="6388022"/>
                <a:ext cx="208431" cy="208431"/>
                <a:chOff x="11142987" y="183365"/>
                <a:chExt cx="208431" cy="208431"/>
              </a:xfrm>
            </p:grpSpPr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D63FF3A2-9904-2AC7-2A53-F49BEAB51CA3}"/>
                    </a:ext>
                  </a:extLst>
                </p:cNvPr>
                <p:cNvSpPr/>
                <p:nvPr/>
              </p:nvSpPr>
              <p:spPr>
                <a:xfrm>
                  <a:off x="11142987" y="183365"/>
                  <a:ext cx="208431" cy="20843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F6C509D1-CF64-EBA6-045C-7297F4786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4894" y="228513"/>
                  <a:ext cx="18461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0179622B-FC9A-15B4-038D-3E2F06C71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54894" y="352338"/>
                  <a:ext cx="184619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FE9F8E71-5D90-CCD8-9A94-B78DB6FF9D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166801" y="222824"/>
                  <a:ext cx="172712" cy="12951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C5EEEAF4-F00D-048F-D2A5-3C9081FE9C8A}"/>
                  </a:ext>
                </a:extLst>
              </p:cNvPr>
              <p:cNvSpPr txBox="1"/>
              <p:nvPr/>
            </p:nvSpPr>
            <p:spPr>
              <a:xfrm>
                <a:off x="386767" y="6479632"/>
                <a:ext cx="408699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154A</a:t>
                </a:r>
                <a:endParaRPr lang="en-US" sz="500" dirty="0"/>
              </a:p>
            </p:txBody>
          </p:sp>
        </p:grp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79AE277-0D24-C8E7-DB02-570828E28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233" y="2051022"/>
              <a:ext cx="0" cy="16515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D9B853-2277-3312-8DED-6477E7C8B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4190" y="2049406"/>
              <a:ext cx="0" cy="16515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44290C5E-498E-1E32-680B-9F7C696E1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591" y="2041497"/>
              <a:ext cx="0" cy="165157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C4847E6C-C26E-1F44-3B49-EFEE29D53B23}"/>
                </a:ext>
              </a:extLst>
            </p:cNvPr>
            <p:cNvSpPr/>
            <p:nvPr/>
          </p:nvSpPr>
          <p:spPr>
            <a:xfrm>
              <a:off x="7679444" y="977670"/>
              <a:ext cx="2357438" cy="19069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EFCD88FA-AF81-97CB-E202-DDCF3E7EC3A2}"/>
              </a:ext>
            </a:extLst>
          </p:cNvPr>
          <p:cNvCxnSpPr>
            <a:cxnSpLocks/>
          </p:cNvCxnSpPr>
          <p:nvPr/>
        </p:nvCxnSpPr>
        <p:spPr>
          <a:xfrm flipV="1">
            <a:off x="8031466" y="1543050"/>
            <a:ext cx="156031" cy="2432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1795A1D6-3A20-1236-56A8-977D9D9AA506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8352173" y="1499550"/>
            <a:ext cx="338949" cy="286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8F0F486-1025-BC56-E04E-231444EFC892}"/>
              </a:ext>
            </a:extLst>
          </p:cNvPr>
          <p:cNvCxnSpPr>
            <a:cxnSpLocks/>
            <a:stCxn id="499" idx="0"/>
          </p:cNvCxnSpPr>
          <p:nvPr/>
        </p:nvCxnSpPr>
        <p:spPr>
          <a:xfrm flipH="1" flipV="1">
            <a:off x="8489478" y="1360666"/>
            <a:ext cx="896567" cy="4631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1111C65-CF6F-E4C1-B4FA-D3A2AB1EE976}"/>
              </a:ext>
            </a:extLst>
          </p:cNvPr>
          <p:cNvCxnSpPr>
            <a:cxnSpLocks/>
          </p:cNvCxnSpPr>
          <p:nvPr/>
        </p:nvCxnSpPr>
        <p:spPr>
          <a:xfrm>
            <a:off x="8252017" y="877600"/>
            <a:ext cx="0" cy="276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TextBox 523">
            <a:extLst>
              <a:ext uri="{FF2B5EF4-FFF2-40B4-BE49-F238E27FC236}">
                <a16:creationId xmlns:a16="http://schemas.microsoft.com/office/drawing/2014/main" id="{C886C8A2-4E5D-9F15-C51F-29BEA5EA97CB}"/>
              </a:ext>
            </a:extLst>
          </p:cNvPr>
          <p:cNvSpPr txBox="1"/>
          <p:nvPr/>
        </p:nvSpPr>
        <p:spPr>
          <a:xfrm>
            <a:off x="8426036" y="2647522"/>
            <a:ext cx="896567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SMART-T</a:t>
            </a:r>
          </a:p>
        </p:txBody>
      </p:sp>
      <p:pic>
        <p:nvPicPr>
          <p:cNvPr id="525" name="Picture 524" descr="A satellite in space&#10;&#10;AI-generated content may be incorrect.">
            <a:extLst>
              <a:ext uri="{FF2B5EF4-FFF2-40B4-BE49-F238E27FC236}">
                <a16:creationId xmlns:a16="http://schemas.microsoft.com/office/drawing/2014/main" id="{5592B107-606A-18B1-A63B-830340242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78" y="1216349"/>
            <a:ext cx="360528" cy="360528"/>
          </a:xfrm>
          <a:prstGeom prst="rect">
            <a:avLst/>
          </a:prstGeom>
        </p:spPr>
      </p:pic>
      <p:sp>
        <p:nvSpPr>
          <p:cNvPr id="526" name="TextBox 525">
            <a:extLst>
              <a:ext uri="{FF2B5EF4-FFF2-40B4-BE49-F238E27FC236}">
                <a16:creationId xmlns:a16="http://schemas.microsoft.com/office/drawing/2014/main" id="{E6B1A60D-821A-30BC-B29D-16A8217DA494}"/>
              </a:ext>
            </a:extLst>
          </p:cNvPr>
          <p:cNvSpPr txBox="1"/>
          <p:nvPr/>
        </p:nvSpPr>
        <p:spPr>
          <a:xfrm>
            <a:off x="744782" y="1231882"/>
            <a:ext cx="1297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WGS (Ka Band)</a:t>
            </a:r>
          </a:p>
        </p:txBody>
      </p: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4C11D8D-2E51-26BC-0675-722BF54C4230}"/>
              </a:ext>
            </a:extLst>
          </p:cNvPr>
          <p:cNvGrpSpPr/>
          <p:nvPr/>
        </p:nvGrpSpPr>
        <p:grpSpPr>
          <a:xfrm>
            <a:off x="614205" y="1790294"/>
            <a:ext cx="171437" cy="380575"/>
            <a:chOff x="1908785" y="1748355"/>
            <a:chExt cx="171437" cy="380575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C5424425-AABC-28A2-7950-E3DD6A025866}"/>
                </a:ext>
              </a:extLst>
            </p:cNvPr>
            <p:cNvGrpSpPr/>
            <p:nvPr/>
          </p:nvGrpSpPr>
          <p:grpSpPr>
            <a:xfrm>
              <a:off x="1908785" y="1848543"/>
              <a:ext cx="171437" cy="280387"/>
              <a:chOff x="1016013" y="1988820"/>
              <a:chExt cx="171437" cy="280387"/>
            </a:xfrm>
          </p:grpSpPr>
          <p:sp>
            <p:nvSpPr>
              <p:cNvPr id="544" name="Flowchart: Connector 543">
                <a:extLst>
                  <a:ext uri="{FF2B5EF4-FFF2-40B4-BE49-F238E27FC236}">
                    <a16:creationId xmlns:a16="http://schemas.microsoft.com/office/drawing/2014/main" id="{1E74B2FD-EACE-A882-4A5F-4FBAE17DCB2B}"/>
                  </a:ext>
                </a:extLst>
              </p:cNvPr>
              <p:cNvSpPr/>
              <p:nvPr/>
            </p:nvSpPr>
            <p:spPr>
              <a:xfrm>
                <a:off x="1021080" y="1988820"/>
                <a:ext cx="165673" cy="152220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08F09DD3-3204-1470-60B8-D206D0B59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013" y="2141040"/>
                <a:ext cx="86152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1C4240F0-AA7E-8516-D867-5FBAC9A7D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4863" y="2141040"/>
                <a:ext cx="0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DE77EDB5-FAE2-65EF-A676-AF06E91CEE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2165" y="2141040"/>
                <a:ext cx="85285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DC419333-3A28-EC48-DCC9-5CA1FF0E2067}"/>
                </a:ext>
              </a:extLst>
            </p:cNvPr>
            <p:cNvSpPr txBox="1"/>
            <p:nvPr/>
          </p:nvSpPr>
          <p:spPr>
            <a:xfrm>
              <a:off x="1908785" y="1748355"/>
              <a:ext cx="14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.</a:t>
              </a:r>
              <a:endParaRPr lang="en-US" dirty="0"/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16542343-338D-061A-BE82-0809DAE2311B}"/>
              </a:ext>
            </a:extLst>
          </p:cNvPr>
          <p:cNvGrpSpPr/>
          <p:nvPr/>
        </p:nvGrpSpPr>
        <p:grpSpPr>
          <a:xfrm>
            <a:off x="1121100" y="1790294"/>
            <a:ext cx="171437" cy="380575"/>
            <a:chOff x="1908785" y="1748355"/>
            <a:chExt cx="171437" cy="380575"/>
          </a:xfrm>
        </p:grpSpPr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9CB9840B-5BF1-F8F9-F159-72D80E5C0C83}"/>
                </a:ext>
              </a:extLst>
            </p:cNvPr>
            <p:cNvGrpSpPr/>
            <p:nvPr/>
          </p:nvGrpSpPr>
          <p:grpSpPr>
            <a:xfrm>
              <a:off x="1908785" y="1848543"/>
              <a:ext cx="171437" cy="280387"/>
              <a:chOff x="1016013" y="1988820"/>
              <a:chExt cx="171437" cy="280387"/>
            </a:xfrm>
          </p:grpSpPr>
          <p:sp>
            <p:nvSpPr>
              <p:cNvPr id="554" name="Flowchart: Connector 553">
                <a:extLst>
                  <a:ext uri="{FF2B5EF4-FFF2-40B4-BE49-F238E27FC236}">
                    <a16:creationId xmlns:a16="http://schemas.microsoft.com/office/drawing/2014/main" id="{57654D37-8885-CF38-4BCB-DD26BAE9B25D}"/>
                  </a:ext>
                </a:extLst>
              </p:cNvPr>
              <p:cNvSpPr/>
              <p:nvPr/>
            </p:nvSpPr>
            <p:spPr>
              <a:xfrm>
                <a:off x="1021080" y="1988820"/>
                <a:ext cx="165673" cy="152220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83DDE4B-01A4-8A71-4EB9-9FC2C75481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013" y="2141040"/>
                <a:ext cx="86152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C64ABED4-7F30-3596-0FFB-70829CD91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4863" y="2141040"/>
                <a:ext cx="0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F2EF0CFB-7F37-455B-1F28-35F1D30FE5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2165" y="2141040"/>
                <a:ext cx="85285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B9EAC0A-2C02-57FC-6C44-E3A0FB4D2CD3}"/>
                </a:ext>
              </a:extLst>
            </p:cNvPr>
            <p:cNvSpPr txBox="1"/>
            <p:nvPr/>
          </p:nvSpPr>
          <p:spPr>
            <a:xfrm>
              <a:off x="1908785" y="1748355"/>
              <a:ext cx="14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.</a:t>
              </a:r>
              <a:endParaRPr lang="en-US" dirty="0"/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1B7F3A36-DD5D-C22F-6AFA-33B5CB6090DA}"/>
              </a:ext>
            </a:extLst>
          </p:cNvPr>
          <p:cNvGrpSpPr/>
          <p:nvPr/>
        </p:nvGrpSpPr>
        <p:grpSpPr>
          <a:xfrm>
            <a:off x="1630377" y="1793151"/>
            <a:ext cx="171437" cy="380575"/>
            <a:chOff x="1908785" y="1748355"/>
            <a:chExt cx="171437" cy="380575"/>
          </a:xfrm>
        </p:grpSpPr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CED1D390-CF51-132F-2AAD-E0E64B27AEA2}"/>
                </a:ext>
              </a:extLst>
            </p:cNvPr>
            <p:cNvGrpSpPr/>
            <p:nvPr/>
          </p:nvGrpSpPr>
          <p:grpSpPr>
            <a:xfrm>
              <a:off x="1908785" y="1848543"/>
              <a:ext cx="171437" cy="280387"/>
              <a:chOff x="1016013" y="1988820"/>
              <a:chExt cx="171437" cy="280387"/>
            </a:xfrm>
          </p:grpSpPr>
          <p:sp>
            <p:nvSpPr>
              <p:cNvPr id="561" name="Flowchart: Connector 560">
                <a:extLst>
                  <a:ext uri="{FF2B5EF4-FFF2-40B4-BE49-F238E27FC236}">
                    <a16:creationId xmlns:a16="http://schemas.microsoft.com/office/drawing/2014/main" id="{1A99E639-9B03-1C62-0729-E1369985FA4B}"/>
                  </a:ext>
                </a:extLst>
              </p:cNvPr>
              <p:cNvSpPr/>
              <p:nvPr/>
            </p:nvSpPr>
            <p:spPr>
              <a:xfrm>
                <a:off x="1021080" y="1988820"/>
                <a:ext cx="165673" cy="152220"/>
              </a:xfrm>
              <a:prstGeom prst="flowChartConnector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AA500CBF-C1F5-8C2C-BAC5-04FE8F7860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013" y="2141040"/>
                <a:ext cx="86152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2F179F9B-5B94-14A8-874A-AFC046B9C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4863" y="2141040"/>
                <a:ext cx="0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DCA4F40-9503-EC3A-A00D-160540192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2165" y="2141040"/>
                <a:ext cx="85285" cy="12816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45B61755-2944-663A-36C6-7FFAD5B29FD6}"/>
                </a:ext>
              </a:extLst>
            </p:cNvPr>
            <p:cNvSpPr txBox="1"/>
            <p:nvPr/>
          </p:nvSpPr>
          <p:spPr>
            <a:xfrm>
              <a:off x="1908785" y="1748355"/>
              <a:ext cx="140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.</a:t>
              </a:r>
              <a:endParaRPr lang="en-US" dirty="0"/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86FF9857-F76B-8090-2418-2F9FB0ECA9DC}"/>
              </a:ext>
            </a:extLst>
          </p:cNvPr>
          <p:cNvCxnSpPr>
            <a:cxnSpLocks/>
          </p:cNvCxnSpPr>
          <p:nvPr/>
        </p:nvCxnSpPr>
        <p:spPr>
          <a:xfrm flipH="1" flipV="1">
            <a:off x="1244842" y="1508881"/>
            <a:ext cx="485774" cy="33573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2EADA090-4D0E-69FD-2BE1-55517A6E6465}"/>
              </a:ext>
            </a:extLst>
          </p:cNvPr>
          <p:cNvCxnSpPr>
            <a:cxnSpLocks/>
          </p:cNvCxnSpPr>
          <p:nvPr/>
        </p:nvCxnSpPr>
        <p:spPr>
          <a:xfrm flipV="1">
            <a:off x="1211236" y="1508881"/>
            <a:ext cx="0" cy="3528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4D470D53-088E-CC67-E899-578E3D057CBF}"/>
              </a:ext>
            </a:extLst>
          </p:cNvPr>
          <p:cNvCxnSpPr>
            <a:cxnSpLocks/>
          </p:cNvCxnSpPr>
          <p:nvPr/>
        </p:nvCxnSpPr>
        <p:spPr>
          <a:xfrm flipV="1">
            <a:off x="751985" y="1508881"/>
            <a:ext cx="389803" cy="3329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5" name="TextBox 574">
            <a:extLst>
              <a:ext uri="{FF2B5EF4-FFF2-40B4-BE49-F238E27FC236}">
                <a16:creationId xmlns:a16="http://schemas.microsoft.com/office/drawing/2014/main" id="{3A0BABEE-D31F-CB1B-1C73-6AEAEB5D4910}"/>
              </a:ext>
            </a:extLst>
          </p:cNvPr>
          <p:cNvSpPr txBox="1"/>
          <p:nvPr/>
        </p:nvSpPr>
        <p:spPr>
          <a:xfrm rot="19072282">
            <a:off x="537774" y="1567755"/>
            <a:ext cx="629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45 Mbps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43E5588D-A140-4ECC-3062-0CD92A245A0B}"/>
              </a:ext>
            </a:extLst>
          </p:cNvPr>
          <p:cNvSpPr txBox="1"/>
          <p:nvPr/>
        </p:nvSpPr>
        <p:spPr>
          <a:xfrm rot="16200000">
            <a:off x="814644" y="1555947"/>
            <a:ext cx="629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45 Mbps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7E694298-10DC-D3F6-68D0-476E750905E8}"/>
              </a:ext>
            </a:extLst>
          </p:cNvPr>
          <p:cNvSpPr txBox="1"/>
          <p:nvPr/>
        </p:nvSpPr>
        <p:spPr>
          <a:xfrm rot="1905727">
            <a:off x="1283862" y="1553431"/>
            <a:ext cx="629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45 Mbps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5D2D350D-11B7-CEC3-2922-7A53BD998C3F}"/>
              </a:ext>
            </a:extLst>
          </p:cNvPr>
          <p:cNvSpPr txBox="1"/>
          <p:nvPr/>
        </p:nvSpPr>
        <p:spPr>
          <a:xfrm>
            <a:off x="388813" y="2145339"/>
            <a:ext cx="629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DIV Main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4879424F-1878-9ADE-9A80-5DD76EDBDEB6}"/>
              </a:ext>
            </a:extLst>
          </p:cNvPr>
          <p:cNvSpPr txBox="1"/>
          <p:nvPr/>
        </p:nvSpPr>
        <p:spPr>
          <a:xfrm>
            <a:off x="921049" y="2151366"/>
            <a:ext cx="6297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 IHBCT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1B7D3C76-E910-CA46-B650-F1B5B0D5A58F}"/>
              </a:ext>
            </a:extLst>
          </p:cNvPr>
          <p:cNvSpPr txBox="1"/>
          <p:nvPr/>
        </p:nvSpPr>
        <p:spPr>
          <a:xfrm>
            <a:off x="1416749" y="2143238"/>
            <a:ext cx="741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502 Sust. BDE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C3523D8A-815F-49E0-77AB-8309FE4F26F3}"/>
              </a:ext>
            </a:extLst>
          </p:cNvPr>
          <p:cNvSpPr txBox="1"/>
          <p:nvPr/>
        </p:nvSpPr>
        <p:spPr>
          <a:xfrm>
            <a:off x="216149" y="2347250"/>
            <a:ext cx="108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Primary Injection Point:</a:t>
            </a:r>
          </a:p>
          <a:p>
            <a:r>
              <a:rPr lang="en-US" sz="700" dirty="0"/>
              <a:t>Wahiawa, HI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2A766DD5-CFE5-CE47-59DC-6ADC810DDEC2}"/>
              </a:ext>
            </a:extLst>
          </p:cNvPr>
          <p:cNvSpPr txBox="1"/>
          <p:nvPr/>
        </p:nvSpPr>
        <p:spPr>
          <a:xfrm>
            <a:off x="1398278" y="2324017"/>
            <a:ext cx="9190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Services:</a:t>
            </a:r>
          </a:p>
          <a:p>
            <a:r>
              <a:rPr lang="en-US" sz="700" dirty="0"/>
              <a:t>ESPN, CBS, FOX, UAV, Weather</a:t>
            </a: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04190368-11F4-1543-B025-EF3A7E67C818}"/>
              </a:ext>
            </a:extLst>
          </p:cNvPr>
          <p:cNvSpPr/>
          <p:nvPr/>
        </p:nvSpPr>
        <p:spPr>
          <a:xfrm>
            <a:off x="106179" y="1069514"/>
            <a:ext cx="2357438" cy="19069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378B7DA1-6F5E-903B-D115-512F357F8B89}"/>
              </a:ext>
            </a:extLst>
          </p:cNvPr>
          <p:cNvSpPr txBox="1"/>
          <p:nvPr/>
        </p:nvSpPr>
        <p:spPr>
          <a:xfrm>
            <a:off x="967228" y="2713505"/>
            <a:ext cx="445293" cy="253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GBS </a:t>
            </a: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96C9CEA-176B-31D9-1CA2-F1719D9CA3ED}"/>
              </a:ext>
            </a:extLst>
          </p:cNvPr>
          <p:cNvSpPr txBox="1"/>
          <p:nvPr/>
        </p:nvSpPr>
        <p:spPr>
          <a:xfrm>
            <a:off x="10758815" y="30684"/>
            <a:ext cx="1297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Legend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98CAEE03-52E3-79D6-59C7-DDB04914469C}"/>
              </a:ext>
            </a:extLst>
          </p:cNvPr>
          <p:cNvSpPr txBox="1"/>
          <p:nvPr/>
        </p:nvSpPr>
        <p:spPr>
          <a:xfrm>
            <a:off x="11671671" y="298852"/>
            <a:ext cx="57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TCN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59232DEF-75ED-2640-78D0-96F18FEA223E}"/>
              </a:ext>
            </a:extLst>
          </p:cNvPr>
          <p:cNvSpPr txBox="1"/>
          <p:nvPr/>
        </p:nvSpPr>
        <p:spPr>
          <a:xfrm>
            <a:off x="11671671" y="619736"/>
            <a:ext cx="57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STT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85B8E49-5EBE-C132-6AA4-7F315ACB44B8}"/>
              </a:ext>
            </a:extLst>
          </p:cNvPr>
          <p:cNvSpPr txBox="1"/>
          <p:nvPr/>
        </p:nvSpPr>
        <p:spPr>
          <a:xfrm>
            <a:off x="11671671" y="972462"/>
            <a:ext cx="57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JNN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7631E702-78EB-8C3A-BC23-4A966EF263A8}"/>
              </a:ext>
            </a:extLst>
          </p:cNvPr>
          <p:cNvSpPr txBox="1"/>
          <p:nvPr/>
        </p:nvSpPr>
        <p:spPr>
          <a:xfrm>
            <a:off x="10704529" y="1328204"/>
            <a:ext cx="578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CPN</a:t>
            </a:r>
          </a:p>
        </p:txBody>
      </p:sp>
      <p:sp>
        <p:nvSpPr>
          <p:cNvPr id="638" name="TextBox 637">
            <a:extLst>
              <a:ext uri="{FF2B5EF4-FFF2-40B4-BE49-F238E27FC236}">
                <a16:creationId xmlns:a16="http://schemas.microsoft.com/office/drawing/2014/main" id="{F98F0C69-9A53-E245-6A99-C58F13FB73EB}"/>
              </a:ext>
            </a:extLst>
          </p:cNvPr>
          <p:cNvSpPr txBox="1"/>
          <p:nvPr/>
        </p:nvSpPr>
        <p:spPr>
          <a:xfrm>
            <a:off x="10665416" y="1680930"/>
            <a:ext cx="694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HCLOS</a:t>
            </a:r>
          </a:p>
        </p:txBody>
      </p: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8D06A25F-5F98-C620-D03A-92238B092187}"/>
              </a:ext>
            </a:extLst>
          </p:cNvPr>
          <p:cNvGrpSpPr/>
          <p:nvPr/>
        </p:nvGrpSpPr>
        <p:grpSpPr>
          <a:xfrm>
            <a:off x="11392244" y="1328204"/>
            <a:ext cx="767768" cy="276999"/>
            <a:chOff x="9307680" y="2487237"/>
            <a:chExt cx="767768" cy="276999"/>
          </a:xfrm>
        </p:grpSpPr>
        <p:grpSp>
          <p:nvGrpSpPr>
            <p:cNvPr id="666" name="Group 665">
              <a:extLst>
                <a:ext uri="{FF2B5EF4-FFF2-40B4-BE49-F238E27FC236}">
                  <a16:creationId xmlns:a16="http://schemas.microsoft.com/office/drawing/2014/main" id="{50BC225C-FF5F-C3DE-D752-F739261A6264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DC06DE61-05E1-D511-D7FC-DF82B7F63835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474BA6B7-B0F6-B5E9-7886-303C76FFD11F}"/>
                  </a:ext>
                </a:extLst>
              </p:cNvPr>
              <p:cNvCxnSpPr>
                <a:cxnSpLocks/>
                <a:endCxn id="668" idx="0"/>
              </p:cNvCxnSpPr>
              <p:nvPr/>
            </p:nvCxnSpPr>
            <p:spPr>
              <a:xfrm flipV="1">
                <a:off x="4121943" y="2331046"/>
                <a:ext cx="56051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8232D0FB-1C64-C2BF-0910-D263F34E1C8C}"/>
                  </a:ext>
                </a:extLst>
              </p:cNvPr>
              <p:cNvCxnSpPr>
                <a:cxnSpLocks/>
                <a:endCxn id="668" idx="0"/>
              </p:cNvCxnSpPr>
              <p:nvPr/>
            </p:nvCxnSpPr>
            <p:spPr>
              <a:xfrm flipH="1" flipV="1">
                <a:off x="4177994" y="2331046"/>
                <a:ext cx="55868" cy="2835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9614AA7D-EB09-4F01-6530-EC7CCF7FB0C2}"/>
                </a:ext>
              </a:extLst>
            </p:cNvPr>
            <p:cNvSpPr txBox="1"/>
            <p:nvPr/>
          </p:nvSpPr>
          <p:spPr>
            <a:xfrm>
              <a:off x="9570392" y="2487237"/>
              <a:ext cx="505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POP</a:t>
              </a:r>
            </a:p>
          </p:txBody>
        </p: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C2CC08E8-AEC8-C166-02F1-BF8E93DDADED}"/>
              </a:ext>
            </a:extLst>
          </p:cNvPr>
          <p:cNvGrpSpPr/>
          <p:nvPr/>
        </p:nvGrpSpPr>
        <p:grpSpPr>
          <a:xfrm>
            <a:off x="11392244" y="1705055"/>
            <a:ext cx="745557" cy="276999"/>
            <a:chOff x="9307680" y="2472192"/>
            <a:chExt cx="745557" cy="276999"/>
          </a:xfrm>
        </p:grpSpPr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0AF92EE0-4993-20C0-E258-5A8E38937C0B}"/>
                </a:ext>
              </a:extLst>
            </p:cNvPr>
            <p:cNvGrpSpPr/>
            <p:nvPr/>
          </p:nvGrpSpPr>
          <p:grpSpPr>
            <a:xfrm>
              <a:off x="9307680" y="2511200"/>
              <a:ext cx="215154" cy="208430"/>
              <a:chOff x="4031637" y="2331046"/>
              <a:chExt cx="292714" cy="283567"/>
            </a:xfrm>
          </p:grpSpPr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07A23208-00F0-C52B-EBFE-FDCD484C6815}"/>
                  </a:ext>
                </a:extLst>
              </p:cNvPr>
              <p:cNvSpPr/>
              <p:nvPr/>
            </p:nvSpPr>
            <p:spPr>
              <a:xfrm>
                <a:off x="4031637" y="2331046"/>
                <a:ext cx="292714" cy="28356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2ED443AF-C5A8-061E-DA56-5B51F1D1138D}"/>
                  </a:ext>
                </a:extLst>
              </p:cNvPr>
              <p:cNvCxnSpPr>
                <a:cxnSpLocks/>
                <a:stCxn id="674" idx="4"/>
              </p:cNvCxnSpPr>
              <p:nvPr/>
            </p:nvCxnSpPr>
            <p:spPr>
              <a:xfrm flipH="1" flipV="1">
                <a:off x="4121943" y="2347912"/>
                <a:ext cx="56051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6" name="Straight Connector 675">
                <a:extLst>
                  <a:ext uri="{FF2B5EF4-FFF2-40B4-BE49-F238E27FC236}">
                    <a16:creationId xmlns:a16="http://schemas.microsoft.com/office/drawing/2014/main" id="{499BEAE7-D784-EBE1-E673-0BB98C720943}"/>
                  </a:ext>
                </a:extLst>
              </p:cNvPr>
              <p:cNvCxnSpPr>
                <a:cxnSpLocks/>
                <a:stCxn id="674" idx="4"/>
              </p:cNvCxnSpPr>
              <p:nvPr/>
            </p:nvCxnSpPr>
            <p:spPr>
              <a:xfrm flipV="1">
                <a:off x="4177994" y="2347912"/>
                <a:ext cx="55868" cy="2667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2C190EA5-3FFC-EF80-8B1B-3B69A154281E}"/>
                </a:ext>
              </a:extLst>
            </p:cNvPr>
            <p:cNvSpPr txBox="1"/>
            <p:nvPr/>
          </p:nvSpPr>
          <p:spPr>
            <a:xfrm>
              <a:off x="9570392" y="2472192"/>
              <a:ext cx="482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SNE</a:t>
              </a:r>
            </a:p>
          </p:txBody>
        </p:sp>
      </p:grpSp>
      <p:sp>
        <p:nvSpPr>
          <p:cNvPr id="677" name="Rectangle 676">
            <a:extLst>
              <a:ext uri="{FF2B5EF4-FFF2-40B4-BE49-F238E27FC236}">
                <a16:creationId xmlns:a16="http://schemas.microsoft.com/office/drawing/2014/main" id="{F9367304-4AFC-467E-91AB-5F2AEF98118B}"/>
              </a:ext>
            </a:extLst>
          </p:cNvPr>
          <p:cNvSpPr/>
          <p:nvPr/>
        </p:nvSpPr>
        <p:spPr>
          <a:xfrm>
            <a:off x="10239375" y="1920"/>
            <a:ext cx="1922200" cy="20210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TextBox 677">
            <a:extLst>
              <a:ext uri="{FF2B5EF4-FFF2-40B4-BE49-F238E27FC236}">
                <a16:creationId xmlns:a16="http://schemas.microsoft.com/office/drawing/2014/main" id="{F6DDF6E8-2D4E-43A6-539B-05D39CF1F493}"/>
              </a:ext>
            </a:extLst>
          </p:cNvPr>
          <p:cNvSpPr txBox="1"/>
          <p:nvPr/>
        </p:nvSpPr>
        <p:spPr>
          <a:xfrm>
            <a:off x="67949" y="13307"/>
            <a:ext cx="2472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73</a:t>
            </a:r>
            <a:r>
              <a:rPr lang="en-US" b="1" baseline="30000" dirty="0"/>
              <a:t>rd</a:t>
            </a:r>
            <a:r>
              <a:rPr lang="en-US" b="1" dirty="0"/>
              <a:t> IN DIV </a:t>
            </a:r>
          </a:p>
          <a:p>
            <a:r>
              <a:rPr lang="en-US" b="1" dirty="0"/>
              <a:t>Network Architecture</a:t>
            </a:r>
          </a:p>
          <a:p>
            <a:r>
              <a:rPr lang="en-US" dirty="0"/>
              <a:t>[</a:t>
            </a:r>
            <a:r>
              <a:rPr lang="en-US" dirty="0">
                <a:highlight>
                  <a:srgbClr val="FFFF00"/>
                </a:highlight>
              </a:rPr>
              <a:t>Exercise</a:t>
            </a:r>
            <a:r>
              <a:rPr lang="en-US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400092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203</Words>
  <Application>Microsoft Office PowerPoint</Application>
  <PresentationFormat>Widescreen</PresentationFormat>
  <Paragraphs>102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Vo</dc:creator>
  <cp:lastModifiedBy>Anthony Vo</cp:lastModifiedBy>
  <cp:revision>8</cp:revision>
  <dcterms:created xsi:type="dcterms:W3CDTF">2025-09-23T21:48:38Z</dcterms:created>
  <dcterms:modified xsi:type="dcterms:W3CDTF">2025-09-23T23:37:50Z</dcterms:modified>
</cp:coreProperties>
</file>