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48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3" r:id="rId15"/>
    <p:sldId id="268" r:id="rId16"/>
    <p:sldId id="273" r:id="rId17"/>
    <p:sldId id="269" r:id="rId18"/>
    <p:sldId id="274" r:id="rId19"/>
    <p:sldId id="270" r:id="rId20"/>
    <p:sldId id="276" r:id="rId21"/>
    <p:sldId id="272" r:id="rId22"/>
    <p:sldId id="277" r:id="rId23"/>
    <p:sldId id="275" r:id="rId24"/>
    <p:sldId id="278" r:id="rId25"/>
    <p:sldId id="27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DA976-B2EC-48F7-BF5F-17DCFDC961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4571FA-0FE8-49E5-A76D-B099492B04EA}">
      <dgm:prSet phldrT="[Texte]"/>
      <dgm:spPr/>
      <dgm:t>
        <a:bodyPr/>
        <a:lstStyle/>
        <a:p>
          <a:r>
            <a:rPr lang="fr-FR" b="1" dirty="0" err="1" smtClean="0"/>
            <a:t>Validate</a:t>
          </a:r>
          <a:r>
            <a:rPr lang="fr-FR" b="1" dirty="0" smtClean="0"/>
            <a:t> </a:t>
          </a:r>
          <a:r>
            <a:rPr lang="fr-FR" b="1" dirty="0" err="1" smtClean="0"/>
            <a:t>paper</a:t>
          </a:r>
          <a:r>
            <a:rPr lang="fr-FR" b="1" dirty="0" smtClean="0"/>
            <a:t> </a:t>
          </a:r>
          <a:r>
            <a:rPr lang="fr-FR" b="1" dirty="0" err="1" smtClean="0"/>
            <a:t>is</a:t>
          </a:r>
          <a:r>
            <a:rPr lang="fr-FR" b="1" dirty="0" smtClean="0"/>
            <a:t> </a:t>
          </a:r>
          <a:r>
            <a:rPr lang="fr-FR" b="1" dirty="0" err="1" smtClean="0"/>
            <a:t>well</a:t>
          </a:r>
          <a:r>
            <a:rPr lang="fr-FR" b="1" dirty="0" smtClean="0"/>
            <a:t> </a:t>
          </a:r>
          <a:r>
            <a:rPr lang="fr-FR" b="1" dirty="0" err="1" smtClean="0"/>
            <a:t>formed</a:t>
          </a:r>
          <a:endParaRPr lang="fr-FR" b="1" dirty="0"/>
        </a:p>
      </dgm:t>
    </dgm:pt>
    <dgm:pt modelId="{E3028A3C-2A1A-4AE0-86B3-08256ECC75BC}" type="parTrans" cxnId="{4B9AF63A-AE79-4914-BF59-E06C717E50F2}">
      <dgm:prSet/>
      <dgm:spPr/>
      <dgm:t>
        <a:bodyPr/>
        <a:lstStyle/>
        <a:p>
          <a:endParaRPr lang="fr-FR"/>
        </a:p>
      </dgm:t>
    </dgm:pt>
    <dgm:pt modelId="{BC961DA9-ADE9-4330-A0C4-CA9606798F7F}" type="sibTrans" cxnId="{4B9AF63A-AE79-4914-BF59-E06C717E50F2}">
      <dgm:prSet/>
      <dgm:spPr/>
      <dgm:t>
        <a:bodyPr/>
        <a:lstStyle/>
        <a:p>
          <a:endParaRPr lang="fr-FR"/>
        </a:p>
      </dgm:t>
    </dgm:pt>
    <dgm:pt modelId="{81DDD6F4-8277-4724-9645-34654D22A08B}">
      <dgm:prSet phldrT="[Texte]"/>
      <dgm:spPr/>
      <dgm:t>
        <a:bodyPr/>
        <a:lstStyle/>
        <a:p>
          <a:r>
            <a:rPr lang="fr-FR" b="1" dirty="0" smtClean="0"/>
            <a:t>Vote for </a:t>
          </a:r>
          <a:r>
            <a:rPr lang="fr-FR" b="1" dirty="0" err="1" smtClean="0"/>
            <a:t>paper</a:t>
          </a:r>
          <a:endParaRPr lang="fr-FR" b="1" dirty="0"/>
        </a:p>
      </dgm:t>
    </dgm:pt>
    <dgm:pt modelId="{68A0B084-4653-4F82-BAE0-84D2784FAA7A}" type="parTrans" cxnId="{A5DDC506-7C94-403C-8E73-0C76FDB772DB}">
      <dgm:prSet/>
      <dgm:spPr/>
      <dgm:t>
        <a:bodyPr/>
        <a:lstStyle/>
        <a:p>
          <a:endParaRPr lang="fr-FR"/>
        </a:p>
      </dgm:t>
    </dgm:pt>
    <dgm:pt modelId="{8A5BC61F-8E73-46D4-8797-84B7B3C91335}" type="sibTrans" cxnId="{A5DDC506-7C94-403C-8E73-0C76FDB772DB}">
      <dgm:prSet/>
      <dgm:spPr/>
      <dgm:t>
        <a:bodyPr/>
        <a:lstStyle/>
        <a:p>
          <a:endParaRPr lang="fr-FR"/>
        </a:p>
      </dgm:t>
    </dgm:pt>
    <dgm:pt modelId="{44CCB8EE-769E-4CD1-B591-89928B4C8430}">
      <dgm:prSet phldrT="[Texte]"/>
      <dgm:spPr/>
      <dgm:t>
        <a:bodyPr/>
        <a:lstStyle/>
        <a:p>
          <a:r>
            <a:rPr lang="fr-FR" dirty="0" err="1" smtClean="0"/>
            <a:t>Notify</a:t>
          </a:r>
          <a:r>
            <a:rPr lang="fr-FR" dirty="0" smtClean="0"/>
            <a:t> </a:t>
          </a:r>
          <a:r>
            <a:rPr lang="fr-FR" dirty="0" err="1" smtClean="0"/>
            <a:t>submitter</a:t>
          </a:r>
          <a:endParaRPr lang="fr-FR" dirty="0"/>
        </a:p>
      </dgm:t>
    </dgm:pt>
    <dgm:pt modelId="{73B68270-B271-4866-84A8-DA73E4E9017E}" type="parTrans" cxnId="{4263CF1D-116A-4CB4-ADDD-251085D889C9}">
      <dgm:prSet/>
      <dgm:spPr/>
      <dgm:t>
        <a:bodyPr/>
        <a:lstStyle/>
        <a:p>
          <a:endParaRPr lang="fr-FR"/>
        </a:p>
      </dgm:t>
    </dgm:pt>
    <dgm:pt modelId="{3EDED227-F199-477A-9307-A2A2A0AF5556}" type="sibTrans" cxnId="{4263CF1D-116A-4CB4-ADDD-251085D889C9}">
      <dgm:prSet/>
      <dgm:spPr/>
      <dgm:t>
        <a:bodyPr/>
        <a:lstStyle/>
        <a:p>
          <a:endParaRPr lang="fr-FR"/>
        </a:p>
      </dgm:t>
    </dgm:pt>
    <dgm:pt modelId="{1C6EAC4A-E155-46A8-A018-8CC4DBF07C73}">
      <dgm:prSet phldrT="[Texte]"/>
      <dgm:spPr/>
      <dgm:t>
        <a:bodyPr/>
        <a:lstStyle/>
        <a:p>
          <a:r>
            <a:rPr lang="fr-FR" b="1" dirty="0" err="1" smtClean="0"/>
            <a:t>Send</a:t>
          </a:r>
          <a:r>
            <a:rPr lang="fr-FR" b="1" dirty="0" smtClean="0"/>
            <a:t> an </a:t>
          </a:r>
          <a:r>
            <a:rPr lang="fr-FR" b="1" dirty="0" err="1" smtClean="0"/>
            <a:t>acknowledgment</a:t>
          </a:r>
          <a:endParaRPr lang="fr-FR" b="1" dirty="0"/>
        </a:p>
      </dgm:t>
    </dgm:pt>
    <dgm:pt modelId="{FA731853-BAF2-4EB1-9070-862A5042559D}" type="parTrans" cxnId="{52CA2074-200F-4E9F-AAEE-13F2A3EB4D77}">
      <dgm:prSet/>
      <dgm:spPr/>
      <dgm:t>
        <a:bodyPr/>
        <a:lstStyle/>
        <a:p>
          <a:endParaRPr lang="fr-FR"/>
        </a:p>
      </dgm:t>
    </dgm:pt>
    <dgm:pt modelId="{C562AD94-A220-4B76-AA51-BE6138F8A7BC}" type="sibTrans" cxnId="{52CA2074-200F-4E9F-AAEE-13F2A3EB4D77}">
      <dgm:prSet/>
      <dgm:spPr/>
      <dgm:t>
        <a:bodyPr/>
        <a:lstStyle/>
        <a:p>
          <a:endParaRPr lang="fr-FR"/>
        </a:p>
      </dgm:t>
    </dgm:pt>
    <dgm:pt modelId="{CFD2EDD5-2858-4BDB-80E3-2552712DE911}" type="pres">
      <dgm:prSet presAssocID="{04BDA976-B2EC-48F7-BF5F-17DCFDC9611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CDADD54-F1DE-4A6A-BBC9-1E20732A2B3C}" type="pres">
      <dgm:prSet presAssocID="{1C6EAC4A-E155-46A8-A018-8CC4DBF07C73}" presName="composite" presStyleCnt="0"/>
      <dgm:spPr/>
    </dgm:pt>
    <dgm:pt modelId="{52D7E23B-C9EF-4EB2-925D-091BF3433F32}" type="pres">
      <dgm:prSet presAssocID="{1C6EAC4A-E155-46A8-A018-8CC4DBF07C73}" presName="bentUpArrow1" presStyleLbl="alignImgPlace1" presStyleIdx="0" presStyleCnt="3"/>
      <dgm:spPr/>
    </dgm:pt>
    <dgm:pt modelId="{AA3CDC83-71B4-4053-BC7D-67427BB8C828}" type="pres">
      <dgm:prSet presAssocID="{1C6EAC4A-E155-46A8-A018-8CC4DBF07C7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29FF9-1C6E-460A-B0E4-F81D89AB15AF}" type="pres">
      <dgm:prSet presAssocID="{1C6EAC4A-E155-46A8-A018-8CC4DBF07C7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900244-2A00-475E-A2F7-466CFFC0F63C}" type="pres">
      <dgm:prSet presAssocID="{C562AD94-A220-4B76-AA51-BE6138F8A7BC}" presName="sibTrans" presStyleCnt="0"/>
      <dgm:spPr/>
    </dgm:pt>
    <dgm:pt modelId="{DD1EAFDF-7FBA-41F5-BD41-80EC0C80A5C0}" type="pres">
      <dgm:prSet presAssocID="{3A4571FA-0FE8-49E5-A76D-B099492B04EA}" presName="composite" presStyleCnt="0"/>
      <dgm:spPr/>
    </dgm:pt>
    <dgm:pt modelId="{E5808E14-6A35-47A3-B4F3-7023491FFD6F}" type="pres">
      <dgm:prSet presAssocID="{3A4571FA-0FE8-49E5-A76D-B099492B04EA}" presName="bentUpArrow1" presStyleLbl="alignImgPlace1" presStyleIdx="1" presStyleCnt="3"/>
      <dgm:spPr/>
    </dgm:pt>
    <dgm:pt modelId="{6D69BBCB-94D2-4CCC-82EB-6554FE227274}" type="pres">
      <dgm:prSet presAssocID="{3A4571FA-0FE8-49E5-A76D-B099492B04E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44CD01-3348-4DBE-A518-4646D15A573C}" type="pres">
      <dgm:prSet presAssocID="{3A4571FA-0FE8-49E5-A76D-B099492B04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3E574C-7173-4042-9011-8976FA75F51F}" type="pres">
      <dgm:prSet presAssocID="{BC961DA9-ADE9-4330-A0C4-CA9606798F7F}" presName="sibTrans" presStyleCnt="0"/>
      <dgm:spPr/>
    </dgm:pt>
    <dgm:pt modelId="{E2893E3F-F21A-4BF3-BE5A-FD1CF1648446}" type="pres">
      <dgm:prSet presAssocID="{81DDD6F4-8277-4724-9645-34654D22A08B}" presName="composite" presStyleCnt="0"/>
      <dgm:spPr/>
    </dgm:pt>
    <dgm:pt modelId="{6FFD5B89-FFD6-46A6-8049-69D31439367F}" type="pres">
      <dgm:prSet presAssocID="{81DDD6F4-8277-4724-9645-34654D22A08B}" presName="bentUpArrow1" presStyleLbl="alignImgPlace1" presStyleIdx="2" presStyleCnt="3"/>
      <dgm:spPr/>
      <dgm:t>
        <a:bodyPr/>
        <a:lstStyle/>
        <a:p>
          <a:endParaRPr lang="fr-FR"/>
        </a:p>
      </dgm:t>
    </dgm:pt>
    <dgm:pt modelId="{0841B16D-DB42-467D-877A-FD3F3080AB8F}" type="pres">
      <dgm:prSet presAssocID="{81DDD6F4-8277-4724-9645-34654D22A08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6F213-A666-4581-9931-6ED690477289}" type="pres">
      <dgm:prSet presAssocID="{81DDD6F4-8277-4724-9645-34654D22A08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5418D6-1145-4EA8-A1A9-DDC7A4F74B06}" type="pres">
      <dgm:prSet presAssocID="{8A5BC61F-8E73-46D4-8797-84B7B3C91335}" presName="sibTrans" presStyleCnt="0"/>
      <dgm:spPr/>
    </dgm:pt>
    <dgm:pt modelId="{48222838-8B32-48BA-9798-9E2EB9290451}" type="pres">
      <dgm:prSet presAssocID="{44CCB8EE-769E-4CD1-B591-89928B4C8430}" presName="composite" presStyleCnt="0"/>
      <dgm:spPr/>
    </dgm:pt>
    <dgm:pt modelId="{A9428C27-B0A8-4F57-9C11-36910A3F60FF}" type="pres">
      <dgm:prSet presAssocID="{44CCB8EE-769E-4CD1-B591-89928B4C84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9AF63A-AE79-4914-BF59-E06C717E50F2}" srcId="{04BDA976-B2EC-48F7-BF5F-17DCFDC9611F}" destId="{3A4571FA-0FE8-49E5-A76D-B099492B04EA}" srcOrd="1" destOrd="0" parTransId="{E3028A3C-2A1A-4AE0-86B3-08256ECC75BC}" sibTransId="{BC961DA9-ADE9-4330-A0C4-CA9606798F7F}"/>
    <dgm:cxn modelId="{0DDE4446-3EB7-4242-BF6C-952D09531584}" type="presOf" srcId="{04BDA976-B2EC-48F7-BF5F-17DCFDC9611F}" destId="{CFD2EDD5-2858-4BDB-80E3-2552712DE911}" srcOrd="0" destOrd="0" presId="urn:microsoft.com/office/officeart/2005/8/layout/StepDownProcess"/>
    <dgm:cxn modelId="{8B2D775E-E0E9-442A-9894-666E280F465B}" type="presOf" srcId="{44CCB8EE-769E-4CD1-B591-89928B4C8430}" destId="{A9428C27-B0A8-4F57-9C11-36910A3F60FF}" srcOrd="0" destOrd="0" presId="urn:microsoft.com/office/officeart/2005/8/layout/StepDownProcess"/>
    <dgm:cxn modelId="{52CA2074-200F-4E9F-AAEE-13F2A3EB4D77}" srcId="{04BDA976-B2EC-48F7-BF5F-17DCFDC9611F}" destId="{1C6EAC4A-E155-46A8-A018-8CC4DBF07C73}" srcOrd="0" destOrd="0" parTransId="{FA731853-BAF2-4EB1-9070-862A5042559D}" sibTransId="{C562AD94-A220-4B76-AA51-BE6138F8A7BC}"/>
    <dgm:cxn modelId="{1937103B-6957-48F6-A9A9-F56B076602E0}" type="presOf" srcId="{3A4571FA-0FE8-49E5-A76D-B099492B04EA}" destId="{6D69BBCB-94D2-4CCC-82EB-6554FE227274}" srcOrd="0" destOrd="0" presId="urn:microsoft.com/office/officeart/2005/8/layout/StepDownProcess"/>
    <dgm:cxn modelId="{0AB43D1E-8FB3-488F-8269-979AC3AD1C6A}" type="presOf" srcId="{1C6EAC4A-E155-46A8-A018-8CC4DBF07C73}" destId="{AA3CDC83-71B4-4053-BC7D-67427BB8C828}" srcOrd="0" destOrd="0" presId="urn:microsoft.com/office/officeart/2005/8/layout/StepDownProcess"/>
    <dgm:cxn modelId="{4263CF1D-116A-4CB4-ADDD-251085D889C9}" srcId="{04BDA976-B2EC-48F7-BF5F-17DCFDC9611F}" destId="{44CCB8EE-769E-4CD1-B591-89928B4C8430}" srcOrd="3" destOrd="0" parTransId="{73B68270-B271-4866-84A8-DA73E4E9017E}" sibTransId="{3EDED227-F199-477A-9307-A2A2A0AF5556}"/>
    <dgm:cxn modelId="{A5DDC506-7C94-403C-8E73-0C76FDB772DB}" srcId="{04BDA976-B2EC-48F7-BF5F-17DCFDC9611F}" destId="{81DDD6F4-8277-4724-9645-34654D22A08B}" srcOrd="2" destOrd="0" parTransId="{68A0B084-4653-4F82-BAE0-84D2784FAA7A}" sibTransId="{8A5BC61F-8E73-46D4-8797-84B7B3C91335}"/>
    <dgm:cxn modelId="{2B12AB99-C42E-46F2-8590-87C408ECFF2D}" type="presOf" srcId="{81DDD6F4-8277-4724-9645-34654D22A08B}" destId="{0841B16D-DB42-467D-877A-FD3F3080AB8F}" srcOrd="0" destOrd="0" presId="urn:microsoft.com/office/officeart/2005/8/layout/StepDownProcess"/>
    <dgm:cxn modelId="{B89F0AFF-9FF1-4CBB-8851-E8D3648FF56B}" type="presParOf" srcId="{CFD2EDD5-2858-4BDB-80E3-2552712DE911}" destId="{1CDADD54-F1DE-4A6A-BBC9-1E20732A2B3C}" srcOrd="0" destOrd="0" presId="urn:microsoft.com/office/officeart/2005/8/layout/StepDownProcess"/>
    <dgm:cxn modelId="{D6A379B7-B912-4467-827B-2EEA4F718DF4}" type="presParOf" srcId="{1CDADD54-F1DE-4A6A-BBC9-1E20732A2B3C}" destId="{52D7E23B-C9EF-4EB2-925D-091BF3433F32}" srcOrd="0" destOrd="0" presId="urn:microsoft.com/office/officeart/2005/8/layout/StepDownProcess"/>
    <dgm:cxn modelId="{C0B37836-2EB4-46B3-9899-62B469070095}" type="presParOf" srcId="{1CDADD54-F1DE-4A6A-BBC9-1E20732A2B3C}" destId="{AA3CDC83-71B4-4053-BC7D-67427BB8C828}" srcOrd="1" destOrd="0" presId="urn:microsoft.com/office/officeart/2005/8/layout/StepDownProcess"/>
    <dgm:cxn modelId="{8EEB5B31-90CE-4D5E-9FDE-974E50416BF1}" type="presParOf" srcId="{1CDADD54-F1DE-4A6A-BBC9-1E20732A2B3C}" destId="{F7B29FF9-1C6E-460A-B0E4-F81D89AB15AF}" srcOrd="2" destOrd="0" presId="urn:microsoft.com/office/officeart/2005/8/layout/StepDownProcess"/>
    <dgm:cxn modelId="{39302E6C-5C0B-4FFC-B2EF-334B293C352A}" type="presParOf" srcId="{CFD2EDD5-2858-4BDB-80E3-2552712DE911}" destId="{66900244-2A00-475E-A2F7-466CFFC0F63C}" srcOrd="1" destOrd="0" presId="urn:microsoft.com/office/officeart/2005/8/layout/StepDownProcess"/>
    <dgm:cxn modelId="{7E6E0689-A52A-4747-991F-E070EA3580F0}" type="presParOf" srcId="{CFD2EDD5-2858-4BDB-80E3-2552712DE911}" destId="{DD1EAFDF-7FBA-41F5-BD41-80EC0C80A5C0}" srcOrd="2" destOrd="0" presId="urn:microsoft.com/office/officeart/2005/8/layout/StepDownProcess"/>
    <dgm:cxn modelId="{75C2108C-EF5D-4D0C-9050-15663A0BBBD0}" type="presParOf" srcId="{DD1EAFDF-7FBA-41F5-BD41-80EC0C80A5C0}" destId="{E5808E14-6A35-47A3-B4F3-7023491FFD6F}" srcOrd="0" destOrd="0" presId="urn:microsoft.com/office/officeart/2005/8/layout/StepDownProcess"/>
    <dgm:cxn modelId="{BA7FB87A-2825-458D-A9C3-66C3477CCD1C}" type="presParOf" srcId="{DD1EAFDF-7FBA-41F5-BD41-80EC0C80A5C0}" destId="{6D69BBCB-94D2-4CCC-82EB-6554FE227274}" srcOrd="1" destOrd="0" presId="urn:microsoft.com/office/officeart/2005/8/layout/StepDownProcess"/>
    <dgm:cxn modelId="{3693E911-037A-4899-8095-7066515563A1}" type="presParOf" srcId="{DD1EAFDF-7FBA-41F5-BD41-80EC0C80A5C0}" destId="{C244CD01-3348-4DBE-A518-4646D15A573C}" srcOrd="2" destOrd="0" presId="urn:microsoft.com/office/officeart/2005/8/layout/StepDownProcess"/>
    <dgm:cxn modelId="{34040D6D-5534-4CE5-8EA5-E733FF1EAF11}" type="presParOf" srcId="{CFD2EDD5-2858-4BDB-80E3-2552712DE911}" destId="{D53E574C-7173-4042-9011-8976FA75F51F}" srcOrd="3" destOrd="0" presId="urn:microsoft.com/office/officeart/2005/8/layout/StepDownProcess"/>
    <dgm:cxn modelId="{17AF8A6F-FD0B-4B34-8921-EC5FED874DCE}" type="presParOf" srcId="{CFD2EDD5-2858-4BDB-80E3-2552712DE911}" destId="{E2893E3F-F21A-4BF3-BE5A-FD1CF1648446}" srcOrd="4" destOrd="0" presId="urn:microsoft.com/office/officeart/2005/8/layout/StepDownProcess"/>
    <dgm:cxn modelId="{E8D00CDC-7493-40EE-9A21-2016618C0125}" type="presParOf" srcId="{E2893E3F-F21A-4BF3-BE5A-FD1CF1648446}" destId="{6FFD5B89-FFD6-46A6-8049-69D31439367F}" srcOrd="0" destOrd="0" presId="urn:microsoft.com/office/officeart/2005/8/layout/StepDownProcess"/>
    <dgm:cxn modelId="{4A7D8B4C-6F69-4CCD-AD3F-AB7B67052754}" type="presParOf" srcId="{E2893E3F-F21A-4BF3-BE5A-FD1CF1648446}" destId="{0841B16D-DB42-467D-877A-FD3F3080AB8F}" srcOrd="1" destOrd="0" presId="urn:microsoft.com/office/officeart/2005/8/layout/StepDownProcess"/>
    <dgm:cxn modelId="{65650DA0-7BE7-44F7-9172-77DE4FB1A750}" type="presParOf" srcId="{E2893E3F-F21A-4BF3-BE5A-FD1CF1648446}" destId="{EA36F213-A666-4581-9931-6ED690477289}" srcOrd="2" destOrd="0" presId="urn:microsoft.com/office/officeart/2005/8/layout/StepDownProcess"/>
    <dgm:cxn modelId="{A3AD4992-3D3C-486C-A417-88C2736AD9AE}" type="presParOf" srcId="{CFD2EDD5-2858-4BDB-80E3-2552712DE911}" destId="{F85418D6-1145-4EA8-A1A9-DDC7A4F74B06}" srcOrd="5" destOrd="0" presId="urn:microsoft.com/office/officeart/2005/8/layout/StepDownProcess"/>
    <dgm:cxn modelId="{70918537-0916-45AD-9F02-E35716FFD35F}" type="presParOf" srcId="{CFD2EDD5-2858-4BDB-80E3-2552712DE911}" destId="{48222838-8B32-48BA-9798-9E2EB9290451}" srcOrd="6" destOrd="0" presId="urn:microsoft.com/office/officeart/2005/8/layout/StepDownProcess"/>
    <dgm:cxn modelId="{3544DA74-50B8-4FB5-8C71-6269DAFA7345}" type="presParOf" srcId="{48222838-8B32-48BA-9798-9E2EB9290451}" destId="{A9428C27-B0A8-4F57-9C11-36910A3F60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E23B-C9EF-4EB2-925D-091BF3433F32}">
      <dsp:nvSpPr>
        <dsp:cNvPr id="0" name=""/>
        <dsp:cNvSpPr/>
      </dsp:nvSpPr>
      <dsp:spPr>
        <a:xfrm rot="5400000">
          <a:off x="1380357" y="1038766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CDC83-71B4-4053-BC7D-67427BB8C828}">
      <dsp:nvSpPr>
        <dsp:cNvPr id="0" name=""/>
        <dsp:cNvSpPr/>
      </dsp:nvSpPr>
      <dsp:spPr>
        <a:xfrm>
          <a:off x="1138663" y="27504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Send</a:t>
          </a:r>
          <a:r>
            <a:rPr lang="fr-FR" sz="1300" b="1" kern="1200" dirty="0" smtClean="0"/>
            <a:t> an </a:t>
          </a:r>
          <a:r>
            <a:rPr lang="fr-FR" sz="1300" b="1" kern="1200" dirty="0" err="1" smtClean="0"/>
            <a:t>acknowledgment</a:t>
          </a:r>
          <a:endParaRPr lang="fr-FR" sz="1300" b="1" kern="1200" dirty="0"/>
        </a:p>
      </dsp:txBody>
      <dsp:txXfrm>
        <a:off x="1191147" y="79988"/>
        <a:ext cx="1430745" cy="969981"/>
      </dsp:txXfrm>
    </dsp:sp>
    <dsp:sp modelId="{F7B29FF9-1C6E-460A-B0E4-F81D89AB15AF}">
      <dsp:nvSpPr>
        <dsp:cNvPr id="0" name=""/>
        <dsp:cNvSpPr/>
      </dsp:nvSpPr>
      <dsp:spPr>
        <a:xfrm>
          <a:off x="2674376" y="130025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08E14-6A35-47A3-B4F3-7023491FFD6F}">
      <dsp:nvSpPr>
        <dsp:cNvPr id="0" name=""/>
        <dsp:cNvSpPr/>
      </dsp:nvSpPr>
      <dsp:spPr>
        <a:xfrm rot="5400000">
          <a:off x="2653626" y="2246289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BBCB-94D2-4CCC-82EB-6554FE227274}">
      <dsp:nvSpPr>
        <dsp:cNvPr id="0" name=""/>
        <dsp:cNvSpPr/>
      </dsp:nvSpPr>
      <dsp:spPr>
        <a:xfrm>
          <a:off x="2411932" y="1235027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Validate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paper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is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well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formed</a:t>
          </a:r>
          <a:endParaRPr lang="fr-FR" sz="1300" b="1" kern="1200" dirty="0"/>
        </a:p>
      </dsp:txBody>
      <dsp:txXfrm>
        <a:off x="2464416" y="1287511"/>
        <a:ext cx="1430745" cy="969981"/>
      </dsp:txXfrm>
    </dsp:sp>
    <dsp:sp modelId="{C244CD01-3348-4DBE-A518-4646D15A573C}">
      <dsp:nvSpPr>
        <dsp:cNvPr id="0" name=""/>
        <dsp:cNvSpPr/>
      </dsp:nvSpPr>
      <dsp:spPr>
        <a:xfrm>
          <a:off x="3947645" y="1337548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D5B89-FFD6-46A6-8049-69D31439367F}">
      <dsp:nvSpPr>
        <dsp:cNvPr id="0" name=""/>
        <dsp:cNvSpPr/>
      </dsp:nvSpPr>
      <dsp:spPr>
        <a:xfrm rot="5400000">
          <a:off x="3926896" y="3453812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16D-DB42-467D-877A-FD3F3080AB8F}">
      <dsp:nvSpPr>
        <dsp:cNvPr id="0" name=""/>
        <dsp:cNvSpPr/>
      </dsp:nvSpPr>
      <dsp:spPr>
        <a:xfrm>
          <a:off x="3685202" y="2442550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Vote for </a:t>
          </a:r>
          <a:r>
            <a:rPr lang="fr-FR" sz="1300" b="1" kern="1200" dirty="0" err="1" smtClean="0"/>
            <a:t>paper</a:t>
          </a:r>
          <a:endParaRPr lang="fr-FR" sz="1300" b="1" kern="1200" dirty="0"/>
        </a:p>
      </dsp:txBody>
      <dsp:txXfrm>
        <a:off x="3737686" y="2495034"/>
        <a:ext cx="1430745" cy="969981"/>
      </dsp:txXfrm>
    </dsp:sp>
    <dsp:sp modelId="{EA36F213-A666-4581-9931-6ED690477289}">
      <dsp:nvSpPr>
        <dsp:cNvPr id="0" name=""/>
        <dsp:cNvSpPr/>
      </dsp:nvSpPr>
      <dsp:spPr>
        <a:xfrm>
          <a:off x="5220915" y="2545071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C27-B0A8-4F57-9C11-36910A3F60FF}">
      <dsp:nvSpPr>
        <dsp:cNvPr id="0" name=""/>
        <dsp:cNvSpPr/>
      </dsp:nvSpPr>
      <dsp:spPr>
        <a:xfrm>
          <a:off x="4958471" y="3650073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Notify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submitter</a:t>
          </a:r>
          <a:endParaRPr lang="fr-FR" sz="1300" kern="1200" dirty="0"/>
        </a:p>
      </dsp:txBody>
      <dsp:txXfrm>
        <a:off x="5010955" y="3702557"/>
        <a:ext cx="1430745" cy="96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9B55-37FC-4427-82AC-FBA3F7D4FC0A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CA1E-55CE-4BFF-B31B-86CFED0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2CA1E-55CE-4BFF-B31B-86CFED0988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espacedefouill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bprunier.wordpress.com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2855"/>
            <a:ext cx="7558608" cy="2088233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Add</a:t>
            </a:r>
            <a:r>
              <a:rPr lang="fr-FR" sz="4800" b="1" dirty="0" smtClean="0"/>
              <a:t> BPM in </a:t>
            </a:r>
            <a:r>
              <a:rPr lang="fr-FR" sz="4800" b="1" dirty="0" err="1" smtClean="0"/>
              <a:t>your</a:t>
            </a:r>
            <a:r>
              <a:rPr lang="fr-FR" sz="4800" b="1" dirty="0" smtClean="0"/>
              <a:t> business web applications </a:t>
            </a:r>
            <a:r>
              <a:rPr lang="fr-FR" sz="4800" b="1" dirty="0" err="1" smtClean="0"/>
              <a:t>with</a:t>
            </a:r>
            <a:r>
              <a:rPr lang="fr-FR" sz="4800" b="1" dirty="0" smtClean="0"/>
              <a:t> </a:t>
            </a:r>
            <a:r>
              <a:rPr lang="fr-FR" sz="4800" b="1" dirty="0" err="1"/>
              <a:t>Bonita</a:t>
            </a:r>
            <a:r>
              <a:rPr lang="fr-FR" sz="4800" b="1" dirty="0"/>
              <a:t> Open </a:t>
            </a:r>
            <a:r>
              <a:rPr lang="fr-FR" sz="4800" b="1" dirty="0" smtClean="0"/>
              <a:t>Solution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fr-FR" dirty="0" smtClean="0"/>
              <a:t>Frédéric Bouquet</a:t>
            </a:r>
          </a:p>
          <a:p>
            <a:r>
              <a:rPr lang="fr-FR" dirty="0" smtClean="0"/>
              <a:t>Sébastien Prunier</a:t>
            </a:r>
            <a:endParaRPr lang="fr-FR" dirty="0"/>
          </a:p>
        </p:txBody>
      </p:sp>
      <p:pic>
        <p:nvPicPr>
          <p:cNvPr id="1026" name="Picture 2" descr="http://localhost/breizhcamp-univ-bonita/img/bonita-open-soluti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357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321356"/>
            <a:ext cx="15121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conference</a:t>
            </a:r>
            <a:r>
              <a:rPr lang="fr-FR" dirty="0" smtClean="0"/>
              <a:t> logo </a:t>
            </a:r>
            <a:r>
              <a:rPr lang="fr-FR" dirty="0" err="1" smtClean="0"/>
              <a:t>here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7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Draw</a:t>
            </a:r>
            <a:r>
              <a:rPr lang="fr-FR" sz="2800" dirty="0" smtClean="0"/>
              <a:t> a « 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 »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err="1" smtClean="0"/>
              <a:t>Draw</a:t>
            </a:r>
            <a:r>
              <a:rPr lang="fr-FR" sz="2800" dirty="0" smtClean="0"/>
              <a:t> application </a:t>
            </a:r>
            <a:r>
              <a:rPr lang="fr-FR" sz="2800" dirty="0" err="1" smtClean="0"/>
              <a:t>forms</a:t>
            </a:r>
            <a:endParaRPr lang="fr-FR" sz="2800" dirty="0" smtClean="0"/>
          </a:p>
          <a:p>
            <a:r>
              <a:rPr lang="fr-FR" sz="2800" dirty="0" err="1" smtClean="0"/>
              <a:t>Implement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dirty="0" err="1" smtClean="0"/>
              <a:t>requests</a:t>
            </a:r>
            <a:endParaRPr lang="fr-FR" sz="2800" dirty="0" smtClean="0"/>
          </a:p>
          <a:p>
            <a:r>
              <a:rPr lang="fr-FR" sz="2800" dirty="0" err="1" smtClean="0"/>
              <a:t>Connect</a:t>
            </a:r>
            <a:r>
              <a:rPr lang="fr-FR" sz="2800" dirty="0" smtClean="0"/>
              <a:t> the « Call For </a:t>
            </a:r>
            <a:r>
              <a:rPr lang="fr-FR" sz="2800" dirty="0" err="1" smtClean="0"/>
              <a:t>Paper</a:t>
            </a:r>
            <a:r>
              <a:rPr lang="fr-FR" sz="2800" dirty="0" smtClean="0"/>
              <a:t> » application to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smtClean="0"/>
              <a:t>Use the User </a:t>
            </a:r>
            <a:r>
              <a:rPr lang="fr-FR" sz="2800" dirty="0" err="1" smtClean="0"/>
              <a:t>Experience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architecture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4047" y="4221085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6449955" y="4075768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For </a:t>
            </a:r>
            <a:r>
              <a:rPr lang="fr-FR" dirty="0" err="1" smtClean="0"/>
              <a:t>Paper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64088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9" name="Connecteur droit 8"/>
          <p:cNvCxnSpPr>
            <a:stCxn id="6" idx="2"/>
            <a:endCxn id="4" idx="1"/>
          </p:cNvCxnSpPr>
          <p:nvPr/>
        </p:nvCxnSpPr>
        <p:spPr>
          <a:xfrm flipH="1">
            <a:off x="1320111" y="3555438"/>
            <a:ext cx="551589" cy="665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2"/>
            <a:endCxn id="5" idx="1"/>
          </p:cNvCxnSpPr>
          <p:nvPr/>
        </p:nvCxnSpPr>
        <p:spPr>
          <a:xfrm>
            <a:off x="6408204" y="3555438"/>
            <a:ext cx="617815" cy="52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15988" y="522919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 data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papers</a:t>
            </a:r>
            <a:r>
              <a:rPr lang="fr-FR" dirty="0" smtClean="0"/>
              <a:t>, votes)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945899" y="50478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Process</a:t>
            </a:r>
            <a:r>
              <a:rPr lang="fr-FR" dirty="0" smtClean="0"/>
              <a:t> data</a:t>
            </a:r>
          </a:p>
        </p:txBody>
      </p:sp>
      <p:sp>
        <p:nvSpPr>
          <p:cNvPr id="15" name="Flèche courbée vers le bas 14"/>
          <p:cNvSpPr/>
          <p:nvPr/>
        </p:nvSpPr>
        <p:spPr>
          <a:xfrm>
            <a:off x="2591780" y="1916832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2476229" y="3645024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492996" y="141277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process</a:t>
            </a:r>
            <a:r>
              <a:rPr lang="fr-FR" dirty="0" smtClean="0"/>
              <a:t> instances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708892" y="457544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Update application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009654652"/>
              </p:ext>
            </p:extLst>
          </p:nvPr>
        </p:nvGraphicFramePr>
        <p:xfrm>
          <a:off x="323528" y="162880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/>
              <a:t>Send</a:t>
            </a:r>
            <a:r>
              <a:rPr lang="fr-FR" sz="4000" dirty="0" smtClean="0"/>
              <a:t> an </a:t>
            </a:r>
            <a:r>
              <a:rPr lang="fr-FR" sz="4000" dirty="0" err="1" smtClean="0"/>
              <a:t>acknowledgment</a:t>
            </a:r>
            <a:r>
              <a:rPr lang="fr-FR" sz="4000" dirty="0" smtClean="0"/>
              <a:t> to the </a:t>
            </a:r>
            <a:r>
              <a:rPr lang="fr-FR" sz="4000" dirty="0" err="1" smtClean="0"/>
              <a:t>submitter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</a:t>
            </a:r>
            <a:r>
              <a:rPr lang="fr-FR" dirty="0" smtClean="0"/>
              <a:t>1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task</a:t>
            </a:r>
            <a:r>
              <a:rPr lang="fr-FR" dirty="0" smtClean="0"/>
              <a:t> to </a:t>
            </a:r>
            <a:r>
              <a:rPr lang="fr-FR" dirty="0" err="1" smtClean="0"/>
              <a:t>notify</a:t>
            </a:r>
            <a:r>
              <a:rPr lang="fr-FR" dirty="0" smtClean="0"/>
              <a:t> the user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connector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the email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there’s</a:t>
            </a:r>
            <a:r>
              <a:rPr lang="fr-FR" dirty="0" smtClean="0"/>
              <a:t> an </a:t>
            </a:r>
            <a:r>
              <a:rPr lang="fr-FR" dirty="0" err="1" smtClean="0"/>
              <a:t>error</a:t>
            </a:r>
            <a:r>
              <a:rPr lang="fr-FR" dirty="0" smtClean="0"/>
              <a:t> ?</a:t>
            </a:r>
          </a:p>
          <a:p>
            <a:pPr lvl="1"/>
            <a:r>
              <a:rPr lang="fr-FR" dirty="0" err="1" smtClean="0"/>
              <a:t>Let’s</a:t>
            </a:r>
            <a:r>
              <a:rPr lang="fr-FR" dirty="0" smtClean="0"/>
              <a:t> ignore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Other</a:t>
            </a:r>
            <a:r>
              <a:rPr lang="fr-FR" dirty="0" smtClean="0"/>
              <a:t> solutions :</a:t>
            </a:r>
          </a:p>
          <a:p>
            <a:pPr marL="708660" lvl="2">
              <a:buClr>
                <a:schemeClr val="accent1"/>
              </a:buClr>
            </a:pP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error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task</a:t>
            </a:r>
            <a:r>
              <a:rPr lang="fr-FR" dirty="0" smtClean="0"/>
              <a:t> for </a:t>
            </a:r>
            <a:r>
              <a:rPr lang="fr-FR" dirty="0" err="1" smtClean="0"/>
              <a:t>notifying</a:t>
            </a:r>
            <a:r>
              <a:rPr lang="fr-FR" dirty="0" smtClean="0"/>
              <a:t> the user</a:t>
            </a:r>
          </a:p>
          <a:p>
            <a:pPr marL="708660" lvl="2">
              <a:buClr>
                <a:schemeClr val="accent1"/>
              </a:buClr>
            </a:pPr>
            <a:r>
              <a:rPr lang="fr-FR" dirty="0" smtClean="0"/>
              <a:t>Stop the </a:t>
            </a:r>
            <a:r>
              <a:rPr lang="fr-FR" dirty="0" err="1" smtClean="0"/>
              <a:t>process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2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19581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/>
              <a:t>Check </a:t>
            </a:r>
            <a:r>
              <a:rPr lang="fr-FR" sz="4000" dirty="0" err="1" smtClean="0"/>
              <a:t>paper</a:t>
            </a:r>
            <a:r>
              <a:rPr lang="fr-FR" sz="4000" dirty="0" smtClean="0"/>
              <a:t> </a:t>
            </a:r>
            <a:endParaRPr lang="fr-FR" sz="4000" dirty="0" smtClean="0"/>
          </a:p>
          <a:p>
            <a:pPr algn="r"/>
            <a:r>
              <a:rPr lang="fr-FR" sz="4000" dirty="0" err="1" smtClean="0"/>
              <a:t>is</a:t>
            </a:r>
            <a:r>
              <a:rPr lang="fr-FR" sz="4000" dirty="0" smtClean="0"/>
              <a:t> </a:t>
            </a:r>
            <a:r>
              <a:rPr lang="fr-FR" sz="4000" dirty="0" err="1" smtClean="0"/>
              <a:t>well</a:t>
            </a:r>
            <a:r>
              <a:rPr lang="fr-FR" sz="4000" dirty="0" smtClean="0"/>
              <a:t> </a:t>
            </a:r>
            <a:r>
              <a:rPr lang="fr-FR" sz="4000" dirty="0" err="1" smtClean="0"/>
              <a:t>formed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smtClean="0"/>
              <a:t>#2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Upgrade the </a:t>
            </a:r>
            <a:r>
              <a:rPr lang="fr-FR" dirty="0" err="1" smtClean="0"/>
              <a:t>process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for a validation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/>
          </a:p>
          <a:p>
            <a:pPr lvl="1"/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accepted</a:t>
            </a:r>
            <a:endParaRPr lang="fr-FR" dirty="0" smtClean="0"/>
          </a:p>
          <a:p>
            <a:pPr lvl="1"/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rejected</a:t>
            </a:r>
            <a:r>
              <a:rPr lang="fr-FR" dirty="0" smtClean="0"/>
              <a:t> (SPAM, …)</a:t>
            </a:r>
          </a:p>
          <a:p>
            <a:r>
              <a:rPr lang="fr-FR" dirty="0" smtClean="0"/>
              <a:t>And </a:t>
            </a:r>
            <a:r>
              <a:rPr lang="fr-FR" dirty="0" err="1" smtClean="0"/>
              <a:t>notify</a:t>
            </a:r>
            <a:r>
              <a:rPr lang="fr-FR" dirty="0" smtClean="0"/>
              <a:t> the user as </a:t>
            </a:r>
            <a:r>
              <a:rPr lang="fr-FR" dirty="0" err="1" smtClean="0"/>
              <a:t>before</a:t>
            </a:r>
            <a:endParaRPr lang="fr-FR" dirty="0" smtClean="0"/>
          </a:p>
          <a:p>
            <a:r>
              <a:rPr lang="fr-FR" dirty="0" smtClean="0"/>
              <a:t>Design web application</a:t>
            </a:r>
          </a:p>
          <a:p>
            <a:pPr lvl="1"/>
            <a:r>
              <a:rPr lang="fr-FR" dirty="0" err="1" smtClean="0"/>
              <a:t>Retrive</a:t>
            </a:r>
            <a:r>
              <a:rPr lang="fr-FR" dirty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information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API</a:t>
            </a:r>
            <a:endParaRPr lang="fr-FR" dirty="0"/>
          </a:p>
          <a:p>
            <a:r>
              <a:rPr lang="fr-FR" dirty="0" smtClean="0"/>
              <a:t>Note</a:t>
            </a:r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end </a:t>
            </a:r>
            <a:r>
              <a:rPr lang="fr-FR" dirty="0" err="1" smtClean="0"/>
              <a:t>event</a:t>
            </a:r>
            <a:r>
              <a:rPr lang="fr-FR" dirty="0" smtClean="0"/>
              <a:t> : one per business </a:t>
            </a:r>
            <a:r>
              <a:rPr lang="fr-FR" dirty="0" err="1" smtClean="0"/>
              <a:t>event</a:t>
            </a:r>
            <a:r>
              <a:rPr lang="fr-FR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7898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/>
              <a:t>Enable</a:t>
            </a:r>
            <a:r>
              <a:rPr lang="fr-FR" sz="4000" dirty="0" smtClean="0"/>
              <a:t> collaborative vote for </a:t>
            </a:r>
            <a:r>
              <a:rPr lang="fr-FR" sz="4000" dirty="0" err="1" smtClean="0"/>
              <a:t>papers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smtClean="0"/>
              <a:t>#3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Upgrade the </a:t>
            </a:r>
            <a:r>
              <a:rPr lang="fr-FR" dirty="0" err="1" smtClean="0"/>
              <a:t>process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for a vote</a:t>
            </a:r>
          </a:p>
          <a:p>
            <a:pPr lvl="1"/>
            <a:r>
              <a:rPr lang="fr-FR" dirty="0" smtClean="0"/>
              <a:t>Design the </a:t>
            </a:r>
            <a:r>
              <a:rPr lang="fr-FR" dirty="0" err="1" smtClean="0"/>
              <a:t>webapp</a:t>
            </a:r>
            <a:endParaRPr lang="fr-FR" dirty="0" smtClean="0"/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information via REST API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instantiate</a:t>
            </a:r>
            <a:r>
              <a:rPr lang="fr-FR" dirty="0" smtClean="0"/>
              <a:t> the vote </a:t>
            </a:r>
            <a:r>
              <a:rPr lang="fr-FR" dirty="0" err="1" smtClean="0"/>
              <a:t>task</a:t>
            </a:r>
            <a:endParaRPr lang="fr-FR" dirty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instantiator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the user of a group</a:t>
            </a:r>
          </a:p>
          <a:p>
            <a:pPr lvl="1"/>
            <a:r>
              <a:rPr lang="fr-FR" dirty="0" smtClean="0"/>
              <a:t>Configure a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checker</a:t>
            </a:r>
            <a:r>
              <a:rPr lang="fr-FR" dirty="0" smtClean="0"/>
              <a:t> to </a:t>
            </a:r>
            <a:r>
              <a:rPr lang="fr-FR" dirty="0" err="1" smtClean="0"/>
              <a:t>wait</a:t>
            </a:r>
            <a:r>
              <a:rPr lang="fr-FR" dirty="0" smtClean="0"/>
              <a:t> for all votes</a:t>
            </a:r>
          </a:p>
          <a:p>
            <a:pPr lvl="1"/>
            <a:r>
              <a:rPr lang="fr-FR" dirty="0" smtClean="0"/>
              <a:t>Store the data by </a:t>
            </a:r>
            <a:r>
              <a:rPr lang="fr-FR" dirty="0" err="1" smtClean="0"/>
              <a:t>sending</a:t>
            </a:r>
            <a:r>
              <a:rPr lang="fr-FR" dirty="0" smtClean="0"/>
              <a:t> the vote to the </a:t>
            </a:r>
            <a:r>
              <a:rPr lang="fr-FR" dirty="0" err="1" smtClean="0"/>
              <a:t>webapp</a:t>
            </a:r>
            <a:endParaRPr lang="fr-FR" dirty="0" smtClean="0"/>
          </a:p>
          <a:p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endParaRPr lang="fr-FR" dirty="0"/>
          </a:p>
          <a:p>
            <a:pPr lvl="1"/>
            <a:r>
              <a:rPr lang="fr-FR" dirty="0" smtClean="0"/>
              <a:t>Just a simple </a:t>
            </a:r>
            <a:r>
              <a:rPr lang="fr-FR" dirty="0" err="1" smtClean="0"/>
              <a:t>groovy</a:t>
            </a:r>
            <a:r>
              <a:rPr lang="fr-FR" dirty="0" smtClean="0"/>
              <a:t> script</a:t>
            </a:r>
          </a:p>
          <a:p>
            <a:r>
              <a:rPr lang="fr-FR" dirty="0" smtClean="0"/>
              <a:t>And of course… </a:t>
            </a:r>
            <a:r>
              <a:rPr lang="fr-FR" dirty="0" err="1" smtClean="0"/>
              <a:t>notify</a:t>
            </a:r>
            <a:r>
              <a:rPr lang="fr-FR" dirty="0" smtClean="0"/>
              <a:t> the </a:t>
            </a:r>
            <a:r>
              <a:rPr lang="fr-FR" dirty="0" err="1" smtClean="0"/>
              <a:t>submitter</a:t>
            </a:r>
            <a:r>
              <a:rPr lang="fr-FR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3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/>
              <a:t>Show </a:t>
            </a:r>
            <a:r>
              <a:rPr lang="fr-FR" sz="4000" dirty="0" err="1" smtClean="0"/>
              <a:t>validated</a:t>
            </a:r>
            <a:r>
              <a:rPr lang="fr-FR" sz="4000" dirty="0" smtClean="0"/>
              <a:t> </a:t>
            </a:r>
            <a:r>
              <a:rPr lang="fr-FR" sz="4000" dirty="0" err="1" smtClean="0"/>
              <a:t>papers</a:t>
            </a:r>
            <a:r>
              <a:rPr lang="fr-FR" sz="4000" dirty="0" smtClean="0"/>
              <a:t> on the web application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Frédéric Bouquet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3"/>
            <a:ext cx="8423870" cy="2836911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Consultant &amp; </a:t>
            </a:r>
            <a:r>
              <a:rPr lang="fr-FR" sz="2800" dirty="0"/>
              <a:t>Trainer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Bonitasoft</a:t>
            </a:r>
            <a:endParaRPr lang="fr-FR" sz="2800" dirty="0"/>
          </a:p>
          <a:p>
            <a:pPr fontAlgn="base"/>
            <a:r>
              <a:rPr lang="fr-FR" sz="2800" dirty="0"/>
              <a:t>BPM &amp; </a:t>
            </a:r>
            <a:r>
              <a:rPr lang="fr-FR" sz="2800" dirty="0" err="1"/>
              <a:t>Bonita</a:t>
            </a:r>
            <a:r>
              <a:rPr lang="fr-FR" sz="2800" dirty="0"/>
              <a:t> </a:t>
            </a:r>
            <a:r>
              <a:rPr lang="fr-FR" sz="2800" dirty="0" err="1"/>
              <a:t>Evangelist</a:t>
            </a:r>
            <a:r>
              <a:rPr lang="fr-FR" sz="2800" dirty="0"/>
              <a:t>, </a:t>
            </a:r>
            <a:r>
              <a:rPr lang="fr-FR" sz="2800" dirty="0" err="1"/>
              <a:t>Community</a:t>
            </a:r>
            <a:r>
              <a:rPr lang="fr-FR" sz="2800" dirty="0"/>
              <a:t> manager</a:t>
            </a:r>
          </a:p>
          <a:p>
            <a:pPr fontAlgn="base"/>
            <a:r>
              <a:rPr lang="fr-FR" sz="2800" dirty="0" err="1"/>
              <a:t>Opensource</a:t>
            </a:r>
            <a:r>
              <a:rPr lang="fr-FR" sz="2800" dirty="0"/>
              <a:t>, </a:t>
            </a:r>
            <a:r>
              <a:rPr lang="fr-FR" sz="2800" dirty="0" err="1"/>
              <a:t>Groovy</a:t>
            </a:r>
            <a:r>
              <a:rPr lang="fr-FR" sz="2800" dirty="0"/>
              <a:t> &amp; Java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2050" name="Picture 2" descr="http://localhost/breizhcamp-univ-bonita/img/ppuf150X1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1391"/>
            <a:ext cx="1428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jugsummercamp/_/rsrc/1345102662327/speakers/fbouqu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1578"/>
            <a:ext cx="1242138" cy="1656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3848" y="4554489"/>
            <a:ext cx="3347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www.espacedefouille.org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346576"/>
            <a:ext cx="16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bouquetf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smtClean="0"/>
              <a:t>#4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a state for the </a:t>
            </a:r>
            <a:r>
              <a:rPr lang="fr-FR" dirty="0" err="1" smtClean="0"/>
              <a:t>paper</a:t>
            </a:r>
            <a:r>
              <a:rPr lang="fr-FR" dirty="0" smtClean="0"/>
              <a:t> business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show </a:t>
            </a:r>
            <a:r>
              <a:rPr lang="fr-FR" dirty="0" err="1" smtClean="0"/>
              <a:t>papers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ACCEPTED state</a:t>
            </a:r>
          </a:p>
        </p:txBody>
      </p:sp>
    </p:spTree>
    <p:extLst>
      <p:ext uri="{BB962C8B-B14F-4D97-AF65-F5344CB8AC3E}">
        <p14:creationId xmlns:p14="http://schemas.microsoft.com/office/powerpoint/2010/main" val="4980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smtClean="0"/>
              <a:t>#5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/>
              <a:t>And how to </a:t>
            </a:r>
            <a:r>
              <a:rPr lang="fr-FR" sz="4000" dirty="0" err="1" smtClean="0"/>
              <a:t>map</a:t>
            </a:r>
            <a:r>
              <a:rPr lang="fr-FR" sz="4000" dirty="0" smtClean="0"/>
              <a:t> the </a:t>
            </a:r>
            <a:r>
              <a:rPr lang="fr-FR" sz="4000" dirty="0" err="1" smtClean="0"/>
              <a:t>webapp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the </a:t>
            </a:r>
            <a:r>
              <a:rPr lang="fr-FR" sz="4000" dirty="0" err="1" smtClean="0"/>
              <a:t>process</a:t>
            </a:r>
            <a:r>
              <a:rPr lang="fr-FR" sz="4000" dirty="0" smtClean="0"/>
              <a:t> ?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smtClean="0"/>
              <a:t>#5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Use BEE REST API</a:t>
            </a:r>
          </a:p>
          <a:p>
            <a:r>
              <a:rPr lang="fr-FR" dirty="0" err="1" smtClean="0"/>
              <a:t>Instantiate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604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endParaRPr lang="fr-FR" dirty="0" smtClean="0"/>
          </a:p>
          <a:p>
            <a:r>
              <a:rPr lang="fr-FR" dirty="0" err="1" smtClean="0"/>
              <a:t>Embed</a:t>
            </a:r>
            <a:r>
              <a:rPr lang="fr-FR" dirty="0" smtClean="0"/>
              <a:t> the </a:t>
            </a:r>
            <a:r>
              <a:rPr lang="fr-FR" dirty="0" err="1" smtClean="0"/>
              <a:t>engine</a:t>
            </a:r>
            <a:r>
              <a:rPr lang="fr-FR" dirty="0" smtClean="0"/>
              <a:t> in the web application</a:t>
            </a:r>
          </a:p>
          <a:p>
            <a:r>
              <a:rPr lang="fr-FR" dirty="0" smtClean="0"/>
              <a:t>Manage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Authenticate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business application</a:t>
            </a:r>
          </a:p>
          <a:p>
            <a:r>
              <a:rPr lang="fr-FR" dirty="0" err="1" smtClean="0"/>
              <a:t>Rights</a:t>
            </a:r>
            <a:r>
              <a:rPr lang="fr-FR" dirty="0" smtClean="0"/>
              <a:t> management</a:t>
            </a:r>
          </a:p>
          <a:p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unauthenticated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5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Sébastien Prunier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476872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Software </a:t>
            </a:r>
            <a:r>
              <a:rPr lang="fr-FR" sz="2800" dirty="0" err="1" smtClean="0"/>
              <a:t>Engineer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Mosica</a:t>
            </a:r>
            <a:endParaRPr lang="fr-FR" sz="2800" dirty="0" smtClean="0"/>
          </a:p>
          <a:p>
            <a:pPr fontAlgn="base"/>
            <a:r>
              <a:rPr lang="fr-FR" sz="2800" dirty="0" smtClean="0"/>
              <a:t>BPM </a:t>
            </a:r>
            <a:r>
              <a:rPr lang="fr-FR" sz="2800" dirty="0"/>
              <a:t>&amp; </a:t>
            </a:r>
            <a:r>
              <a:rPr lang="fr-FR" sz="2800" dirty="0" err="1"/>
              <a:t>Bonita</a:t>
            </a:r>
            <a:r>
              <a:rPr lang="fr-FR" sz="2800" dirty="0"/>
              <a:t> Open Solution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fr-FR" sz="2800" dirty="0" err="1" smtClean="0"/>
              <a:t>Recently</a:t>
            </a:r>
            <a:r>
              <a:rPr lang="fr-FR" sz="2800" dirty="0" smtClean="0"/>
              <a:t> </a:t>
            </a:r>
            <a:r>
              <a:rPr lang="fr-FR" sz="2800" dirty="0" err="1" smtClean="0"/>
              <a:t>changed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opinion on </a:t>
            </a:r>
            <a:r>
              <a:rPr lang="fr-FR" sz="2800" dirty="0" err="1" smtClean="0"/>
              <a:t>Javascript</a:t>
            </a:r>
            <a:r>
              <a:rPr lang="fr-FR" sz="2800" dirty="0" smtClean="0"/>
              <a:t> :-)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1026" name="Picture 2" descr="http://localhost/breizhcamp-univ-bonita/img/sebprun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52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4581128"/>
            <a:ext cx="349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sebprunier.wordpress.com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203848" y="5373216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4"/>
              </a:rPr>
              <a:t>@</a:t>
            </a:r>
            <a:r>
              <a:rPr lang="fr-FR" sz="2400" dirty="0" err="1">
                <a:hlinkClick r:id="rId4"/>
              </a:rPr>
              <a:t>sebprunier</a:t>
            </a:r>
            <a:endParaRPr lang="fr-FR" sz="2400" dirty="0"/>
          </a:p>
        </p:txBody>
      </p:sp>
      <p:pic>
        <p:nvPicPr>
          <p:cNvPr id="10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ites.google.com/site/jugsummercamp/_/rsrc/1344865476676/speakers/t%C3%A9l%C3%A9chargement.jpg?height=200&amp;width=1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1340524" cy="1660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become</a:t>
            </a:r>
            <a:r>
              <a:rPr lang="fr-FR" dirty="0" smtClean="0"/>
              <a:t> a speaker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4184797" cy="4410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Nuvola_apps_kont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21" y="249783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1825873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317EAC"/>
                </a:solidFill>
                <a:latin typeface="Telex"/>
              </a:rPr>
              <a:t>Call For </a:t>
            </a:r>
            <a:r>
              <a:rPr lang="fr-FR" sz="2800" b="1" dirty="0" err="1" smtClean="0">
                <a:solidFill>
                  <a:srgbClr val="317EAC"/>
                </a:solidFill>
                <a:latin typeface="Telex"/>
              </a:rPr>
              <a:t>Paper</a:t>
            </a:r>
            <a:endParaRPr lang="fr-FR" sz="2800" b="1" i="0" dirty="0">
              <a:solidFill>
                <a:srgbClr val="317EAC"/>
              </a:solidFill>
              <a:effectLst/>
              <a:latin typeface="Telex"/>
            </a:endParaRPr>
          </a:p>
        </p:txBody>
      </p:sp>
    </p:spTree>
    <p:extLst>
      <p:ext uri="{BB962C8B-B14F-4D97-AF65-F5344CB8AC3E}">
        <p14:creationId xmlns:p14="http://schemas.microsoft.com/office/powerpoint/2010/main" val="20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Nice application, but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6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 e-mail confirmation </a:t>
            </a:r>
            <a:r>
              <a:rPr lang="fr-FR" sz="2800" dirty="0" err="1" smtClean="0"/>
              <a:t>after</a:t>
            </a:r>
            <a:r>
              <a:rPr lang="fr-FR" sz="2800" dirty="0" smtClean="0"/>
              <a:t> </a:t>
            </a:r>
            <a:r>
              <a:rPr lang="fr-FR" sz="2800" dirty="0" err="1" smtClean="0"/>
              <a:t>submission</a:t>
            </a:r>
            <a:endParaRPr lang="fr-FR" sz="2800" dirty="0" smtClean="0"/>
          </a:p>
          <a:p>
            <a:r>
              <a:rPr lang="fr-FR" sz="2800" dirty="0" smtClean="0"/>
              <a:t>No user management (staff, </a:t>
            </a:r>
            <a:r>
              <a:rPr lang="fr-FR" sz="2800" dirty="0" err="1" smtClean="0"/>
              <a:t>admin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No back-office (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People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submit</a:t>
            </a:r>
            <a:r>
              <a:rPr lang="fr-FR" sz="2800" dirty="0" smtClean="0"/>
              <a:t> spam</a:t>
            </a:r>
          </a:p>
          <a:p>
            <a:r>
              <a:rPr lang="fr-FR" sz="2800" dirty="0" smtClean="0"/>
              <a:t>…</a:t>
            </a:r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4768097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</a:rPr>
              <a:t>Ok, </a:t>
            </a:r>
            <a:r>
              <a:rPr lang="fr-FR" sz="2800" dirty="0" err="1" smtClean="0">
                <a:solidFill>
                  <a:schemeClr val="accent4"/>
                </a:solidFill>
              </a:rPr>
              <a:t>we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can</a:t>
            </a:r>
            <a:r>
              <a:rPr lang="fr-FR" sz="2800" dirty="0" smtClean="0">
                <a:solidFill>
                  <a:schemeClr val="accent4"/>
                </a:solidFill>
              </a:rPr>
              <a:t> imagine </a:t>
            </a:r>
            <a:r>
              <a:rPr lang="fr-FR" sz="2800" dirty="0" err="1" smtClean="0">
                <a:solidFill>
                  <a:schemeClr val="accent4"/>
                </a:solidFill>
              </a:rPr>
              <a:t>some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feature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requests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now</a:t>
            </a:r>
            <a:r>
              <a:rPr lang="fr-FR" sz="2800" dirty="0" smtClean="0">
                <a:solidFill>
                  <a:schemeClr val="accent4"/>
                </a:solidFill>
              </a:rPr>
              <a:t> !</a:t>
            </a:r>
            <a:endParaRPr lang="fr-FR" sz="28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19674"/>
            <a:ext cx="913581" cy="9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solution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1219" y="1806419"/>
            <a:ext cx="19030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B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68534" y="1818977"/>
            <a:ext cx="181652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P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587" y="1818977"/>
            <a:ext cx="286328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M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78579" y="1818977"/>
            <a:ext cx="163378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S</a:t>
            </a:r>
            <a:endParaRPr lang="fr-FR" sz="23900" b="1" dirty="0">
              <a:solidFill>
                <a:srgbClr val="E707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5122" name="Picture 2" descr="http://www.bonitasoft.com/sites/default/files/styles/carrousel_home/public/home_page/cover_bonitasoft-0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1" y="266099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1012128" y="2108673"/>
            <a:ext cx="2414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7170" name="Picture 2" descr="http://www.bonitasoft.com/sites/default/files/styles/carrousel_home/public/home_page/cover_bonitasof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3" y="2775578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649928" y="2079243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Connect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6146" name="Picture 2" descr="http://www.bonitasoft.com/sites/default/files/styles/carrousel_home/public/home_page/cover_bonitasoft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090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1420770" y="2072559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!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0197_slide">
  <a:themeElements>
    <a:clrScheme name="Office Theme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TC102191724[[fn=dance2]]</Template>
  <TotalTime>624</TotalTime>
  <Words>479</Words>
  <Application>Microsoft Office PowerPoint</Application>
  <PresentationFormat>Affichage à l'écran (4:3)</PresentationFormat>
  <Paragraphs>114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ind_0197_slide</vt:lpstr>
      <vt:lpstr>1_Default Design</vt:lpstr>
      <vt:lpstr>Contiguïté</vt:lpstr>
      <vt:lpstr>Add BPM in your business web applications with Bonita Open Solution</vt:lpstr>
      <vt:lpstr>Frédéric Bouquet</vt:lpstr>
      <vt:lpstr>Sébastien Prunier</vt:lpstr>
      <vt:lpstr>How to become a speaker ?</vt:lpstr>
      <vt:lpstr>Nice application, but …</vt:lpstr>
      <vt:lpstr>The solution</vt:lpstr>
      <vt:lpstr>Bonita Open Solution</vt:lpstr>
      <vt:lpstr>Bonita Open Solution</vt:lpstr>
      <vt:lpstr>Bonita Open Solution</vt:lpstr>
      <vt:lpstr>What are we going to do ?</vt:lpstr>
      <vt:lpstr>Global architecture</vt:lpstr>
      <vt:lpstr>Paper Validation Process</vt:lpstr>
      <vt:lpstr>Feature request #1</vt:lpstr>
      <vt:lpstr>Feature request #1 Solution</vt:lpstr>
      <vt:lpstr>Feature request #2</vt:lpstr>
      <vt:lpstr>Feature request #2 Solution</vt:lpstr>
      <vt:lpstr>Feature request #3</vt:lpstr>
      <vt:lpstr>Feature request #3 Solution</vt:lpstr>
      <vt:lpstr>Feature request #4</vt:lpstr>
      <vt:lpstr>Feature request #4 Solution</vt:lpstr>
      <vt:lpstr>Feature request #5</vt:lpstr>
      <vt:lpstr>Feature request #5 Solution</vt:lpstr>
      <vt:lpstr>What’s next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sebprunier</dc:creator>
  <cp:lastModifiedBy>bouquetf</cp:lastModifiedBy>
  <cp:revision>207</cp:revision>
  <dcterms:created xsi:type="dcterms:W3CDTF">2012-09-02T21:04:23Z</dcterms:created>
  <dcterms:modified xsi:type="dcterms:W3CDTF">2012-09-12T14:51:27Z</dcterms:modified>
</cp:coreProperties>
</file>