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  <p:sldMasterId id="2147483900" r:id="rId2"/>
    <p:sldMasterId id="2147483948" r:id="rId3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7" r:id="rId13"/>
    <p:sldId id="266" r:id="rId14"/>
    <p:sldId id="263" r:id="rId15"/>
    <p:sldId id="268" r:id="rId16"/>
    <p:sldId id="269" r:id="rId17"/>
    <p:sldId id="270" r:id="rId18"/>
    <p:sldId id="272" r:id="rId19"/>
    <p:sldId id="271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DA976-B2EC-48F7-BF5F-17DCFDC9611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A4571FA-0FE8-49E5-A76D-B099492B04EA}">
      <dgm:prSet phldrT="[Texte]"/>
      <dgm:spPr/>
      <dgm:t>
        <a:bodyPr/>
        <a:lstStyle/>
        <a:p>
          <a:r>
            <a:rPr lang="fr-FR" b="1" dirty="0" err="1" smtClean="0"/>
            <a:t>Validate</a:t>
          </a:r>
          <a:r>
            <a:rPr lang="fr-FR" b="1" dirty="0" smtClean="0"/>
            <a:t> </a:t>
          </a:r>
          <a:r>
            <a:rPr lang="fr-FR" b="1" dirty="0" err="1" smtClean="0"/>
            <a:t>paper</a:t>
          </a:r>
          <a:r>
            <a:rPr lang="fr-FR" b="1" dirty="0" smtClean="0"/>
            <a:t> </a:t>
          </a:r>
          <a:r>
            <a:rPr lang="fr-FR" b="1" dirty="0" err="1" smtClean="0"/>
            <a:t>is</a:t>
          </a:r>
          <a:r>
            <a:rPr lang="fr-FR" b="1" dirty="0" smtClean="0"/>
            <a:t> not a spam</a:t>
          </a:r>
          <a:endParaRPr lang="fr-FR" b="1" dirty="0"/>
        </a:p>
      </dgm:t>
    </dgm:pt>
    <dgm:pt modelId="{E3028A3C-2A1A-4AE0-86B3-08256ECC75BC}" type="parTrans" cxnId="{4B9AF63A-AE79-4914-BF59-E06C717E50F2}">
      <dgm:prSet/>
      <dgm:spPr/>
      <dgm:t>
        <a:bodyPr/>
        <a:lstStyle/>
        <a:p>
          <a:endParaRPr lang="fr-FR"/>
        </a:p>
      </dgm:t>
    </dgm:pt>
    <dgm:pt modelId="{BC961DA9-ADE9-4330-A0C4-CA9606798F7F}" type="sibTrans" cxnId="{4B9AF63A-AE79-4914-BF59-E06C717E50F2}">
      <dgm:prSet/>
      <dgm:spPr/>
      <dgm:t>
        <a:bodyPr/>
        <a:lstStyle/>
        <a:p>
          <a:endParaRPr lang="fr-FR"/>
        </a:p>
      </dgm:t>
    </dgm:pt>
    <dgm:pt modelId="{81DDD6F4-8277-4724-9645-34654D22A08B}">
      <dgm:prSet phldrT="[Texte]"/>
      <dgm:spPr/>
      <dgm:t>
        <a:bodyPr/>
        <a:lstStyle/>
        <a:p>
          <a:r>
            <a:rPr lang="fr-FR" b="1" dirty="0" smtClean="0"/>
            <a:t>Vote for </a:t>
          </a:r>
          <a:r>
            <a:rPr lang="fr-FR" b="1" dirty="0" err="1" smtClean="0"/>
            <a:t>paper</a:t>
          </a:r>
          <a:endParaRPr lang="fr-FR" b="1" dirty="0"/>
        </a:p>
      </dgm:t>
    </dgm:pt>
    <dgm:pt modelId="{68A0B084-4653-4F82-BAE0-84D2784FAA7A}" type="parTrans" cxnId="{A5DDC506-7C94-403C-8E73-0C76FDB772DB}">
      <dgm:prSet/>
      <dgm:spPr/>
      <dgm:t>
        <a:bodyPr/>
        <a:lstStyle/>
        <a:p>
          <a:endParaRPr lang="fr-FR"/>
        </a:p>
      </dgm:t>
    </dgm:pt>
    <dgm:pt modelId="{8A5BC61F-8E73-46D4-8797-84B7B3C91335}" type="sibTrans" cxnId="{A5DDC506-7C94-403C-8E73-0C76FDB772DB}">
      <dgm:prSet/>
      <dgm:spPr/>
      <dgm:t>
        <a:bodyPr/>
        <a:lstStyle/>
        <a:p>
          <a:endParaRPr lang="fr-FR"/>
        </a:p>
      </dgm:t>
    </dgm:pt>
    <dgm:pt modelId="{44CCB8EE-769E-4CD1-B591-89928B4C8430}">
      <dgm:prSet phldrT="[Texte]"/>
      <dgm:spPr/>
      <dgm:t>
        <a:bodyPr/>
        <a:lstStyle/>
        <a:p>
          <a:r>
            <a:rPr lang="fr-FR" dirty="0" err="1" smtClean="0"/>
            <a:t>Notify</a:t>
          </a:r>
          <a:r>
            <a:rPr lang="fr-FR" dirty="0" smtClean="0"/>
            <a:t> speakers</a:t>
          </a:r>
          <a:endParaRPr lang="fr-FR" dirty="0"/>
        </a:p>
      </dgm:t>
    </dgm:pt>
    <dgm:pt modelId="{73B68270-B271-4866-84A8-DA73E4E9017E}" type="parTrans" cxnId="{4263CF1D-116A-4CB4-ADDD-251085D889C9}">
      <dgm:prSet/>
      <dgm:spPr/>
      <dgm:t>
        <a:bodyPr/>
        <a:lstStyle/>
        <a:p>
          <a:endParaRPr lang="fr-FR"/>
        </a:p>
      </dgm:t>
    </dgm:pt>
    <dgm:pt modelId="{3EDED227-F199-477A-9307-A2A2A0AF5556}" type="sibTrans" cxnId="{4263CF1D-116A-4CB4-ADDD-251085D889C9}">
      <dgm:prSet/>
      <dgm:spPr/>
      <dgm:t>
        <a:bodyPr/>
        <a:lstStyle/>
        <a:p>
          <a:endParaRPr lang="fr-FR"/>
        </a:p>
      </dgm:t>
    </dgm:pt>
    <dgm:pt modelId="{1C6EAC4A-E155-46A8-A018-8CC4DBF07C73}">
      <dgm:prSet phldrT="[Texte]"/>
      <dgm:spPr/>
      <dgm:t>
        <a:bodyPr/>
        <a:lstStyle/>
        <a:p>
          <a:r>
            <a:rPr lang="fr-FR" b="1" dirty="0" err="1" smtClean="0"/>
            <a:t>Send</a:t>
          </a:r>
          <a:r>
            <a:rPr lang="fr-FR" b="1" dirty="0" smtClean="0"/>
            <a:t> an </a:t>
          </a:r>
          <a:r>
            <a:rPr lang="fr-FR" b="1" dirty="0" err="1" smtClean="0"/>
            <a:t>acknowledgment</a:t>
          </a:r>
          <a:endParaRPr lang="fr-FR" b="1" dirty="0"/>
        </a:p>
      </dgm:t>
    </dgm:pt>
    <dgm:pt modelId="{FA731853-BAF2-4EB1-9070-862A5042559D}" type="parTrans" cxnId="{52CA2074-200F-4E9F-AAEE-13F2A3EB4D77}">
      <dgm:prSet/>
      <dgm:spPr/>
      <dgm:t>
        <a:bodyPr/>
        <a:lstStyle/>
        <a:p>
          <a:endParaRPr lang="fr-FR"/>
        </a:p>
      </dgm:t>
    </dgm:pt>
    <dgm:pt modelId="{C562AD94-A220-4B76-AA51-BE6138F8A7BC}" type="sibTrans" cxnId="{52CA2074-200F-4E9F-AAEE-13F2A3EB4D77}">
      <dgm:prSet/>
      <dgm:spPr/>
      <dgm:t>
        <a:bodyPr/>
        <a:lstStyle/>
        <a:p>
          <a:endParaRPr lang="fr-FR"/>
        </a:p>
      </dgm:t>
    </dgm:pt>
    <dgm:pt modelId="{CFD2EDD5-2858-4BDB-80E3-2552712DE911}" type="pres">
      <dgm:prSet presAssocID="{04BDA976-B2EC-48F7-BF5F-17DCFDC9611F}" presName="rootnode" presStyleCnt="0">
        <dgm:presLayoutVars>
          <dgm:chMax/>
          <dgm:chPref/>
          <dgm:dir/>
          <dgm:animLvl val="lvl"/>
        </dgm:presLayoutVars>
      </dgm:prSet>
      <dgm:spPr/>
    </dgm:pt>
    <dgm:pt modelId="{1CDADD54-F1DE-4A6A-BBC9-1E20732A2B3C}" type="pres">
      <dgm:prSet presAssocID="{1C6EAC4A-E155-46A8-A018-8CC4DBF07C73}" presName="composite" presStyleCnt="0"/>
      <dgm:spPr/>
    </dgm:pt>
    <dgm:pt modelId="{52D7E23B-C9EF-4EB2-925D-091BF3433F32}" type="pres">
      <dgm:prSet presAssocID="{1C6EAC4A-E155-46A8-A018-8CC4DBF07C73}" presName="bentUpArrow1" presStyleLbl="alignImgPlace1" presStyleIdx="0" presStyleCnt="3"/>
      <dgm:spPr/>
    </dgm:pt>
    <dgm:pt modelId="{AA3CDC83-71B4-4053-BC7D-67427BB8C828}" type="pres">
      <dgm:prSet presAssocID="{1C6EAC4A-E155-46A8-A018-8CC4DBF07C73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F7B29FF9-1C6E-460A-B0E4-F81D89AB15AF}" type="pres">
      <dgm:prSet presAssocID="{1C6EAC4A-E155-46A8-A018-8CC4DBF07C7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6900244-2A00-475E-A2F7-466CFFC0F63C}" type="pres">
      <dgm:prSet presAssocID="{C562AD94-A220-4B76-AA51-BE6138F8A7BC}" presName="sibTrans" presStyleCnt="0"/>
      <dgm:spPr/>
    </dgm:pt>
    <dgm:pt modelId="{DD1EAFDF-7FBA-41F5-BD41-80EC0C80A5C0}" type="pres">
      <dgm:prSet presAssocID="{3A4571FA-0FE8-49E5-A76D-B099492B04EA}" presName="composite" presStyleCnt="0"/>
      <dgm:spPr/>
    </dgm:pt>
    <dgm:pt modelId="{E5808E14-6A35-47A3-B4F3-7023491FFD6F}" type="pres">
      <dgm:prSet presAssocID="{3A4571FA-0FE8-49E5-A76D-B099492B04EA}" presName="bentUpArrow1" presStyleLbl="alignImgPlace1" presStyleIdx="1" presStyleCnt="3"/>
      <dgm:spPr/>
    </dgm:pt>
    <dgm:pt modelId="{6D69BBCB-94D2-4CCC-82EB-6554FE227274}" type="pres">
      <dgm:prSet presAssocID="{3A4571FA-0FE8-49E5-A76D-B099492B04EA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44CD01-3348-4DBE-A518-4646D15A573C}" type="pres">
      <dgm:prSet presAssocID="{3A4571FA-0FE8-49E5-A76D-B099492B04E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3E574C-7173-4042-9011-8976FA75F51F}" type="pres">
      <dgm:prSet presAssocID="{BC961DA9-ADE9-4330-A0C4-CA9606798F7F}" presName="sibTrans" presStyleCnt="0"/>
      <dgm:spPr/>
    </dgm:pt>
    <dgm:pt modelId="{E2893E3F-F21A-4BF3-BE5A-FD1CF1648446}" type="pres">
      <dgm:prSet presAssocID="{81DDD6F4-8277-4724-9645-34654D22A08B}" presName="composite" presStyleCnt="0"/>
      <dgm:spPr/>
    </dgm:pt>
    <dgm:pt modelId="{6FFD5B89-FFD6-46A6-8049-69D31439367F}" type="pres">
      <dgm:prSet presAssocID="{81DDD6F4-8277-4724-9645-34654D22A08B}" presName="bentUpArrow1" presStyleLbl="alignImgPlace1" presStyleIdx="2" presStyleCnt="3"/>
      <dgm:spPr/>
      <dgm:t>
        <a:bodyPr/>
        <a:lstStyle/>
        <a:p>
          <a:endParaRPr lang="fr-FR"/>
        </a:p>
      </dgm:t>
    </dgm:pt>
    <dgm:pt modelId="{0841B16D-DB42-467D-877A-FD3F3080AB8F}" type="pres">
      <dgm:prSet presAssocID="{81DDD6F4-8277-4724-9645-34654D22A08B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EA36F213-A666-4581-9931-6ED690477289}" type="pres">
      <dgm:prSet presAssocID="{81DDD6F4-8277-4724-9645-34654D22A08B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5418D6-1145-4EA8-A1A9-DDC7A4F74B06}" type="pres">
      <dgm:prSet presAssocID="{8A5BC61F-8E73-46D4-8797-84B7B3C91335}" presName="sibTrans" presStyleCnt="0"/>
      <dgm:spPr/>
    </dgm:pt>
    <dgm:pt modelId="{48222838-8B32-48BA-9798-9E2EB9290451}" type="pres">
      <dgm:prSet presAssocID="{44CCB8EE-769E-4CD1-B591-89928B4C8430}" presName="composite" presStyleCnt="0"/>
      <dgm:spPr/>
    </dgm:pt>
    <dgm:pt modelId="{A9428C27-B0A8-4F57-9C11-36910A3F60FF}" type="pres">
      <dgm:prSet presAssocID="{44CCB8EE-769E-4CD1-B591-89928B4C8430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1937103B-6957-48F6-A9A9-F56B076602E0}" type="presOf" srcId="{3A4571FA-0FE8-49E5-A76D-B099492B04EA}" destId="{6D69BBCB-94D2-4CCC-82EB-6554FE227274}" srcOrd="0" destOrd="0" presId="urn:microsoft.com/office/officeart/2005/8/layout/StepDownProcess"/>
    <dgm:cxn modelId="{2B12AB99-C42E-46F2-8590-87C408ECFF2D}" type="presOf" srcId="{81DDD6F4-8277-4724-9645-34654D22A08B}" destId="{0841B16D-DB42-467D-877A-FD3F3080AB8F}" srcOrd="0" destOrd="0" presId="urn:microsoft.com/office/officeart/2005/8/layout/StepDownProcess"/>
    <dgm:cxn modelId="{4B9AF63A-AE79-4914-BF59-E06C717E50F2}" srcId="{04BDA976-B2EC-48F7-BF5F-17DCFDC9611F}" destId="{3A4571FA-0FE8-49E5-A76D-B099492B04EA}" srcOrd="1" destOrd="0" parTransId="{E3028A3C-2A1A-4AE0-86B3-08256ECC75BC}" sibTransId="{BC961DA9-ADE9-4330-A0C4-CA9606798F7F}"/>
    <dgm:cxn modelId="{0DDE4446-3EB7-4242-BF6C-952D09531584}" type="presOf" srcId="{04BDA976-B2EC-48F7-BF5F-17DCFDC9611F}" destId="{CFD2EDD5-2858-4BDB-80E3-2552712DE911}" srcOrd="0" destOrd="0" presId="urn:microsoft.com/office/officeart/2005/8/layout/StepDownProcess"/>
    <dgm:cxn modelId="{0AB43D1E-8FB3-488F-8269-979AC3AD1C6A}" type="presOf" srcId="{1C6EAC4A-E155-46A8-A018-8CC4DBF07C73}" destId="{AA3CDC83-71B4-4053-BC7D-67427BB8C828}" srcOrd="0" destOrd="0" presId="urn:microsoft.com/office/officeart/2005/8/layout/StepDownProcess"/>
    <dgm:cxn modelId="{52CA2074-200F-4E9F-AAEE-13F2A3EB4D77}" srcId="{04BDA976-B2EC-48F7-BF5F-17DCFDC9611F}" destId="{1C6EAC4A-E155-46A8-A018-8CC4DBF07C73}" srcOrd="0" destOrd="0" parTransId="{FA731853-BAF2-4EB1-9070-862A5042559D}" sibTransId="{C562AD94-A220-4B76-AA51-BE6138F8A7BC}"/>
    <dgm:cxn modelId="{A5DDC506-7C94-403C-8E73-0C76FDB772DB}" srcId="{04BDA976-B2EC-48F7-BF5F-17DCFDC9611F}" destId="{81DDD6F4-8277-4724-9645-34654D22A08B}" srcOrd="2" destOrd="0" parTransId="{68A0B084-4653-4F82-BAE0-84D2784FAA7A}" sibTransId="{8A5BC61F-8E73-46D4-8797-84B7B3C91335}"/>
    <dgm:cxn modelId="{8B2D775E-E0E9-442A-9894-666E280F465B}" type="presOf" srcId="{44CCB8EE-769E-4CD1-B591-89928B4C8430}" destId="{A9428C27-B0A8-4F57-9C11-36910A3F60FF}" srcOrd="0" destOrd="0" presId="urn:microsoft.com/office/officeart/2005/8/layout/StepDownProcess"/>
    <dgm:cxn modelId="{4263CF1D-116A-4CB4-ADDD-251085D889C9}" srcId="{04BDA976-B2EC-48F7-BF5F-17DCFDC9611F}" destId="{44CCB8EE-769E-4CD1-B591-89928B4C8430}" srcOrd="3" destOrd="0" parTransId="{73B68270-B271-4866-84A8-DA73E4E9017E}" sibTransId="{3EDED227-F199-477A-9307-A2A2A0AF5556}"/>
    <dgm:cxn modelId="{B89F0AFF-9FF1-4CBB-8851-E8D3648FF56B}" type="presParOf" srcId="{CFD2EDD5-2858-4BDB-80E3-2552712DE911}" destId="{1CDADD54-F1DE-4A6A-BBC9-1E20732A2B3C}" srcOrd="0" destOrd="0" presId="urn:microsoft.com/office/officeart/2005/8/layout/StepDownProcess"/>
    <dgm:cxn modelId="{D6A379B7-B912-4467-827B-2EEA4F718DF4}" type="presParOf" srcId="{1CDADD54-F1DE-4A6A-BBC9-1E20732A2B3C}" destId="{52D7E23B-C9EF-4EB2-925D-091BF3433F32}" srcOrd="0" destOrd="0" presId="urn:microsoft.com/office/officeart/2005/8/layout/StepDownProcess"/>
    <dgm:cxn modelId="{C0B37836-2EB4-46B3-9899-62B469070095}" type="presParOf" srcId="{1CDADD54-F1DE-4A6A-BBC9-1E20732A2B3C}" destId="{AA3CDC83-71B4-4053-BC7D-67427BB8C828}" srcOrd="1" destOrd="0" presId="urn:microsoft.com/office/officeart/2005/8/layout/StepDownProcess"/>
    <dgm:cxn modelId="{8EEB5B31-90CE-4D5E-9FDE-974E50416BF1}" type="presParOf" srcId="{1CDADD54-F1DE-4A6A-BBC9-1E20732A2B3C}" destId="{F7B29FF9-1C6E-460A-B0E4-F81D89AB15AF}" srcOrd="2" destOrd="0" presId="urn:microsoft.com/office/officeart/2005/8/layout/StepDownProcess"/>
    <dgm:cxn modelId="{39302E6C-5C0B-4FFC-B2EF-334B293C352A}" type="presParOf" srcId="{CFD2EDD5-2858-4BDB-80E3-2552712DE911}" destId="{66900244-2A00-475E-A2F7-466CFFC0F63C}" srcOrd="1" destOrd="0" presId="urn:microsoft.com/office/officeart/2005/8/layout/StepDownProcess"/>
    <dgm:cxn modelId="{7E6E0689-A52A-4747-991F-E070EA3580F0}" type="presParOf" srcId="{CFD2EDD5-2858-4BDB-80E3-2552712DE911}" destId="{DD1EAFDF-7FBA-41F5-BD41-80EC0C80A5C0}" srcOrd="2" destOrd="0" presId="urn:microsoft.com/office/officeart/2005/8/layout/StepDownProcess"/>
    <dgm:cxn modelId="{75C2108C-EF5D-4D0C-9050-15663A0BBBD0}" type="presParOf" srcId="{DD1EAFDF-7FBA-41F5-BD41-80EC0C80A5C0}" destId="{E5808E14-6A35-47A3-B4F3-7023491FFD6F}" srcOrd="0" destOrd="0" presId="urn:microsoft.com/office/officeart/2005/8/layout/StepDownProcess"/>
    <dgm:cxn modelId="{BA7FB87A-2825-458D-A9C3-66C3477CCD1C}" type="presParOf" srcId="{DD1EAFDF-7FBA-41F5-BD41-80EC0C80A5C0}" destId="{6D69BBCB-94D2-4CCC-82EB-6554FE227274}" srcOrd="1" destOrd="0" presId="urn:microsoft.com/office/officeart/2005/8/layout/StepDownProcess"/>
    <dgm:cxn modelId="{3693E911-037A-4899-8095-7066515563A1}" type="presParOf" srcId="{DD1EAFDF-7FBA-41F5-BD41-80EC0C80A5C0}" destId="{C244CD01-3348-4DBE-A518-4646D15A573C}" srcOrd="2" destOrd="0" presId="urn:microsoft.com/office/officeart/2005/8/layout/StepDownProcess"/>
    <dgm:cxn modelId="{34040D6D-5534-4CE5-8EA5-E733FF1EAF11}" type="presParOf" srcId="{CFD2EDD5-2858-4BDB-80E3-2552712DE911}" destId="{D53E574C-7173-4042-9011-8976FA75F51F}" srcOrd="3" destOrd="0" presId="urn:microsoft.com/office/officeart/2005/8/layout/StepDownProcess"/>
    <dgm:cxn modelId="{17AF8A6F-FD0B-4B34-8921-EC5FED874DCE}" type="presParOf" srcId="{CFD2EDD5-2858-4BDB-80E3-2552712DE911}" destId="{E2893E3F-F21A-4BF3-BE5A-FD1CF1648446}" srcOrd="4" destOrd="0" presId="urn:microsoft.com/office/officeart/2005/8/layout/StepDownProcess"/>
    <dgm:cxn modelId="{E8D00CDC-7493-40EE-9A21-2016618C0125}" type="presParOf" srcId="{E2893E3F-F21A-4BF3-BE5A-FD1CF1648446}" destId="{6FFD5B89-FFD6-46A6-8049-69D31439367F}" srcOrd="0" destOrd="0" presId="urn:microsoft.com/office/officeart/2005/8/layout/StepDownProcess"/>
    <dgm:cxn modelId="{4A7D8B4C-6F69-4CCD-AD3F-AB7B67052754}" type="presParOf" srcId="{E2893E3F-F21A-4BF3-BE5A-FD1CF1648446}" destId="{0841B16D-DB42-467D-877A-FD3F3080AB8F}" srcOrd="1" destOrd="0" presId="urn:microsoft.com/office/officeart/2005/8/layout/StepDownProcess"/>
    <dgm:cxn modelId="{65650DA0-7BE7-44F7-9172-77DE4FB1A750}" type="presParOf" srcId="{E2893E3F-F21A-4BF3-BE5A-FD1CF1648446}" destId="{EA36F213-A666-4581-9931-6ED690477289}" srcOrd="2" destOrd="0" presId="urn:microsoft.com/office/officeart/2005/8/layout/StepDownProcess"/>
    <dgm:cxn modelId="{A3AD4992-3D3C-486C-A417-88C2736AD9AE}" type="presParOf" srcId="{CFD2EDD5-2858-4BDB-80E3-2552712DE911}" destId="{F85418D6-1145-4EA8-A1A9-DDC7A4F74B06}" srcOrd="5" destOrd="0" presId="urn:microsoft.com/office/officeart/2005/8/layout/StepDownProcess"/>
    <dgm:cxn modelId="{70918537-0916-45AD-9F02-E35716FFD35F}" type="presParOf" srcId="{CFD2EDD5-2858-4BDB-80E3-2552712DE911}" destId="{48222838-8B32-48BA-9798-9E2EB9290451}" srcOrd="6" destOrd="0" presId="urn:microsoft.com/office/officeart/2005/8/layout/StepDownProcess"/>
    <dgm:cxn modelId="{3544DA74-50B8-4FB5-8C71-6269DAFA7345}" type="presParOf" srcId="{48222838-8B32-48BA-9798-9E2EB9290451}" destId="{A9428C27-B0A8-4F57-9C11-36910A3F60F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7E23B-C9EF-4EB2-925D-091BF3433F32}">
      <dsp:nvSpPr>
        <dsp:cNvPr id="0" name=""/>
        <dsp:cNvSpPr/>
      </dsp:nvSpPr>
      <dsp:spPr>
        <a:xfrm rot="5400000">
          <a:off x="1380357" y="1038766"/>
          <a:ext cx="912262" cy="1038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CDC83-71B4-4053-BC7D-67427BB8C828}">
      <dsp:nvSpPr>
        <dsp:cNvPr id="0" name=""/>
        <dsp:cNvSpPr/>
      </dsp:nvSpPr>
      <dsp:spPr>
        <a:xfrm>
          <a:off x="1138663" y="27504"/>
          <a:ext cx="1535713" cy="107494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err="1" smtClean="0"/>
            <a:t>Send</a:t>
          </a:r>
          <a:r>
            <a:rPr lang="fr-FR" sz="1300" b="1" kern="1200" dirty="0" smtClean="0"/>
            <a:t> an </a:t>
          </a:r>
          <a:r>
            <a:rPr lang="fr-FR" sz="1300" b="1" kern="1200" dirty="0" err="1" smtClean="0"/>
            <a:t>acknowledgment</a:t>
          </a:r>
          <a:endParaRPr lang="fr-FR" sz="1300" b="1" kern="1200" dirty="0"/>
        </a:p>
      </dsp:txBody>
      <dsp:txXfrm>
        <a:off x="1191147" y="79988"/>
        <a:ext cx="1430745" cy="969981"/>
      </dsp:txXfrm>
    </dsp:sp>
    <dsp:sp modelId="{F7B29FF9-1C6E-460A-B0E4-F81D89AB15AF}">
      <dsp:nvSpPr>
        <dsp:cNvPr id="0" name=""/>
        <dsp:cNvSpPr/>
      </dsp:nvSpPr>
      <dsp:spPr>
        <a:xfrm>
          <a:off x="2674376" y="130025"/>
          <a:ext cx="1116931" cy="868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808E14-6A35-47A3-B4F3-7023491FFD6F}">
      <dsp:nvSpPr>
        <dsp:cNvPr id="0" name=""/>
        <dsp:cNvSpPr/>
      </dsp:nvSpPr>
      <dsp:spPr>
        <a:xfrm rot="5400000">
          <a:off x="2653626" y="2246289"/>
          <a:ext cx="912262" cy="1038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9BBCB-94D2-4CCC-82EB-6554FE227274}">
      <dsp:nvSpPr>
        <dsp:cNvPr id="0" name=""/>
        <dsp:cNvSpPr/>
      </dsp:nvSpPr>
      <dsp:spPr>
        <a:xfrm>
          <a:off x="2411932" y="1235027"/>
          <a:ext cx="1535713" cy="107494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err="1" smtClean="0"/>
            <a:t>Validate</a:t>
          </a:r>
          <a:r>
            <a:rPr lang="fr-FR" sz="1300" b="1" kern="1200" dirty="0" smtClean="0"/>
            <a:t> </a:t>
          </a:r>
          <a:r>
            <a:rPr lang="fr-FR" sz="1300" b="1" kern="1200" dirty="0" err="1" smtClean="0"/>
            <a:t>paper</a:t>
          </a:r>
          <a:r>
            <a:rPr lang="fr-FR" sz="1300" b="1" kern="1200" dirty="0" smtClean="0"/>
            <a:t> </a:t>
          </a:r>
          <a:r>
            <a:rPr lang="fr-FR" sz="1300" b="1" kern="1200" dirty="0" err="1" smtClean="0"/>
            <a:t>is</a:t>
          </a:r>
          <a:r>
            <a:rPr lang="fr-FR" sz="1300" b="1" kern="1200" dirty="0" smtClean="0"/>
            <a:t> not a spam</a:t>
          </a:r>
          <a:endParaRPr lang="fr-FR" sz="1300" b="1" kern="1200" dirty="0"/>
        </a:p>
      </dsp:txBody>
      <dsp:txXfrm>
        <a:off x="2464416" y="1287511"/>
        <a:ext cx="1430745" cy="969981"/>
      </dsp:txXfrm>
    </dsp:sp>
    <dsp:sp modelId="{C244CD01-3348-4DBE-A518-4646D15A573C}">
      <dsp:nvSpPr>
        <dsp:cNvPr id="0" name=""/>
        <dsp:cNvSpPr/>
      </dsp:nvSpPr>
      <dsp:spPr>
        <a:xfrm>
          <a:off x="3947645" y="1337548"/>
          <a:ext cx="1116931" cy="868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D5B89-FFD6-46A6-8049-69D31439367F}">
      <dsp:nvSpPr>
        <dsp:cNvPr id="0" name=""/>
        <dsp:cNvSpPr/>
      </dsp:nvSpPr>
      <dsp:spPr>
        <a:xfrm rot="5400000">
          <a:off x="3926896" y="3453812"/>
          <a:ext cx="912262" cy="1038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1B16D-DB42-467D-877A-FD3F3080AB8F}">
      <dsp:nvSpPr>
        <dsp:cNvPr id="0" name=""/>
        <dsp:cNvSpPr/>
      </dsp:nvSpPr>
      <dsp:spPr>
        <a:xfrm>
          <a:off x="3685202" y="2442550"/>
          <a:ext cx="1535713" cy="107494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smtClean="0"/>
            <a:t>Vote for </a:t>
          </a:r>
          <a:r>
            <a:rPr lang="fr-FR" sz="1300" b="1" kern="1200" dirty="0" err="1" smtClean="0"/>
            <a:t>paper</a:t>
          </a:r>
          <a:endParaRPr lang="fr-FR" sz="1300" b="1" kern="1200" dirty="0"/>
        </a:p>
      </dsp:txBody>
      <dsp:txXfrm>
        <a:off x="3737686" y="2495034"/>
        <a:ext cx="1430745" cy="969981"/>
      </dsp:txXfrm>
    </dsp:sp>
    <dsp:sp modelId="{EA36F213-A666-4581-9931-6ED690477289}">
      <dsp:nvSpPr>
        <dsp:cNvPr id="0" name=""/>
        <dsp:cNvSpPr/>
      </dsp:nvSpPr>
      <dsp:spPr>
        <a:xfrm>
          <a:off x="5220915" y="2545071"/>
          <a:ext cx="1116931" cy="868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28C27-B0A8-4F57-9C11-36910A3F60FF}">
      <dsp:nvSpPr>
        <dsp:cNvPr id="0" name=""/>
        <dsp:cNvSpPr/>
      </dsp:nvSpPr>
      <dsp:spPr>
        <a:xfrm>
          <a:off x="4958471" y="3650073"/>
          <a:ext cx="1535713" cy="107494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Notify</a:t>
          </a:r>
          <a:r>
            <a:rPr lang="fr-FR" sz="1300" kern="1200" dirty="0" smtClean="0"/>
            <a:t> speakers</a:t>
          </a:r>
          <a:endParaRPr lang="fr-FR" sz="1300" kern="1200" dirty="0"/>
        </a:p>
      </dsp:txBody>
      <dsp:txXfrm>
        <a:off x="5010955" y="3702557"/>
        <a:ext cx="1430745" cy="969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19B55-37FC-4427-82AC-FBA3F7D4FC0A}" type="datetimeFigureOut">
              <a:rPr lang="fr-FR" smtClean="0"/>
              <a:t>11/09/2012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2CA1E-55CE-4BFF-B31B-86CFED098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05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2CA1E-55CE-4BFF-B31B-86CFED0988D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24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11/09/2012</a:t>
            </a:fld>
            <a:endParaRPr lang="fr-BE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11/09/2012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11/09/2012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A82ADE8-D35A-47B3-9924-513F4A3EB21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079A9E-49E5-4B44-A17A-1B27FC40AA2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9DE036-4538-45B5-BC01-1D4AADE9E6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D626B-B54D-4C3F-8629-E9FE8B42624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A4E74-C1DF-40A8-986B-4446AA740E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5A144-AC67-4613-9EF8-D83BA2A297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36A750-1AE8-4E85-8668-E80EA5A078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18B54-E9A7-414D-ADFB-193B9883A90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11/09/2012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569225-B987-47A3-AC5B-51926DB3CB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47DE46-3D57-430A-8138-8FF755A3C6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97333-8B01-4B42-819C-C3C2BFF7F89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ADE8-D35A-47B3-9924-513F4A3EB21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9A9E-49E5-4B44-A17A-1B27FC40AA2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036-4538-45B5-BC01-1D4AADE9E6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626B-B54D-4C3F-8629-E9FE8B42624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4E74-C1DF-40A8-986B-4446AA740E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144-AC67-4613-9EF8-D83BA2A297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A750-1AE8-4E85-8668-E80EA5A078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11/09/2012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8B54-E9A7-414D-ADFB-193B9883A90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69225-B987-47A3-AC5B-51926DB3CBF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DE46-3D57-430A-8138-8FF755A3C6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7333-8B01-4B42-819C-C3C2BFF7F89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11/09/2012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11/09/2012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11/09/2012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11/09/2012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11/09/2012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11/09/2012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fr-F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AA309A6D-C09C-4548-B29A-6CF363A7E532}" type="datetimeFigureOut">
              <a:rPr lang="fr-FR" smtClean="0"/>
              <a:t>11/09/2012</a:t>
            </a:fld>
            <a:endParaRPr lang="fr-B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B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fr-FR" smtClean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smtClean="0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415B4BB-6DAC-4E99-B3DC-D1316D0CC4C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11/09/2012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twitter.com/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www.espacedefouille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bprunier.wordpress.com/" TargetMode="External"/><Relationship Id="rId7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twitter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2855"/>
            <a:ext cx="7558608" cy="2088233"/>
          </a:xfrm>
        </p:spPr>
        <p:txBody>
          <a:bodyPr>
            <a:noAutofit/>
          </a:bodyPr>
          <a:lstStyle/>
          <a:p>
            <a:r>
              <a:rPr lang="fr-FR" sz="4800" b="1" dirty="0" err="1" smtClean="0"/>
              <a:t>Add</a:t>
            </a:r>
            <a:r>
              <a:rPr lang="fr-FR" sz="4800" b="1" dirty="0" smtClean="0"/>
              <a:t> BPM in </a:t>
            </a:r>
            <a:r>
              <a:rPr lang="fr-FR" sz="4800" b="1" dirty="0" err="1" smtClean="0"/>
              <a:t>your</a:t>
            </a:r>
            <a:r>
              <a:rPr lang="fr-FR" sz="4800" b="1" dirty="0" smtClean="0"/>
              <a:t> business web </a:t>
            </a:r>
            <a:r>
              <a:rPr lang="fr-FR" sz="4800" b="1" dirty="0" smtClean="0"/>
              <a:t>applications </a:t>
            </a:r>
            <a:r>
              <a:rPr lang="fr-FR" sz="4800" b="1" dirty="0" err="1" smtClean="0"/>
              <a:t>with</a:t>
            </a:r>
            <a:r>
              <a:rPr lang="fr-FR" sz="4800" b="1" dirty="0" smtClean="0"/>
              <a:t> </a:t>
            </a:r>
            <a:r>
              <a:rPr lang="fr-FR" sz="4800" b="1" dirty="0" err="1"/>
              <a:t>Bonita</a:t>
            </a:r>
            <a:r>
              <a:rPr lang="fr-FR" sz="4800" b="1" dirty="0"/>
              <a:t> Open </a:t>
            </a:r>
            <a:r>
              <a:rPr lang="fr-FR" sz="4800" b="1" dirty="0" smtClean="0"/>
              <a:t>Solution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4628728"/>
            <a:ext cx="6400800" cy="1752600"/>
          </a:xfrm>
        </p:spPr>
        <p:txBody>
          <a:bodyPr/>
          <a:lstStyle/>
          <a:p>
            <a:r>
              <a:rPr lang="fr-FR" dirty="0" smtClean="0"/>
              <a:t>Frédéric Bouquet</a:t>
            </a:r>
          </a:p>
          <a:p>
            <a:r>
              <a:rPr lang="fr-FR" dirty="0" smtClean="0"/>
              <a:t>Sébastien Prunier</a:t>
            </a:r>
            <a:endParaRPr lang="fr-FR" dirty="0"/>
          </a:p>
        </p:txBody>
      </p:sp>
      <p:pic>
        <p:nvPicPr>
          <p:cNvPr id="1026" name="Picture 2" descr="http://localhost/breizhcamp-univ-bonita/img/bonita-open-solutio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21357"/>
            <a:ext cx="219075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51520" y="321356"/>
            <a:ext cx="151216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conference</a:t>
            </a:r>
            <a:r>
              <a:rPr lang="fr-FR" dirty="0" smtClean="0"/>
              <a:t> logo </a:t>
            </a:r>
            <a:r>
              <a:rPr lang="fr-FR" dirty="0" err="1" smtClean="0"/>
              <a:t>here</a:t>
            </a:r>
            <a:r>
              <a:rPr lang="fr-FR" dirty="0" smtClean="0"/>
              <a:t>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273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are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going</a:t>
            </a:r>
            <a:r>
              <a:rPr lang="fr-FR" dirty="0" smtClean="0"/>
              <a:t> to do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/>
              <a:t>Draw</a:t>
            </a:r>
            <a:r>
              <a:rPr lang="fr-FR" sz="2800" dirty="0" smtClean="0"/>
              <a:t> a « </a:t>
            </a:r>
            <a:r>
              <a:rPr lang="fr-FR" sz="2800" dirty="0" err="1" smtClean="0"/>
              <a:t>Paper</a:t>
            </a:r>
            <a:r>
              <a:rPr lang="fr-FR" sz="2800" dirty="0" smtClean="0"/>
              <a:t> validation » </a:t>
            </a:r>
            <a:r>
              <a:rPr lang="fr-FR" sz="2800" dirty="0" err="1" smtClean="0"/>
              <a:t>process</a:t>
            </a:r>
            <a:endParaRPr lang="fr-FR" sz="2800" dirty="0" smtClean="0"/>
          </a:p>
          <a:p>
            <a:r>
              <a:rPr lang="fr-FR" sz="2800" dirty="0" err="1" smtClean="0"/>
              <a:t>Draw</a:t>
            </a:r>
            <a:r>
              <a:rPr lang="fr-FR" sz="2800" dirty="0" smtClean="0"/>
              <a:t> application </a:t>
            </a:r>
            <a:r>
              <a:rPr lang="fr-FR" sz="2800" dirty="0" err="1" smtClean="0"/>
              <a:t>forms</a:t>
            </a:r>
            <a:endParaRPr lang="fr-FR" sz="2800" dirty="0" smtClean="0"/>
          </a:p>
          <a:p>
            <a:r>
              <a:rPr lang="fr-FR" sz="2800" dirty="0" err="1" smtClean="0"/>
              <a:t>Implement</a:t>
            </a:r>
            <a:r>
              <a:rPr lang="fr-FR" sz="2800" dirty="0" smtClean="0"/>
              <a:t> </a:t>
            </a:r>
            <a:r>
              <a:rPr lang="fr-FR" sz="2800" dirty="0" err="1" smtClean="0"/>
              <a:t>some</a:t>
            </a:r>
            <a:r>
              <a:rPr lang="fr-FR" sz="2800" dirty="0" smtClean="0"/>
              <a:t> </a:t>
            </a:r>
            <a:r>
              <a:rPr lang="fr-FR" sz="2800" dirty="0" err="1" smtClean="0"/>
              <a:t>feature</a:t>
            </a:r>
            <a:r>
              <a:rPr lang="fr-FR" sz="2800" dirty="0" smtClean="0"/>
              <a:t> </a:t>
            </a:r>
            <a:r>
              <a:rPr lang="fr-FR" sz="2800" dirty="0" err="1" smtClean="0"/>
              <a:t>requests</a:t>
            </a:r>
            <a:endParaRPr lang="fr-FR" sz="2800" dirty="0" smtClean="0"/>
          </a:p>
          <a:p>
            <a:r>
              <a:rPr lang="fr-FR" sz="2800" dirty="0" err="1" smtClean="0"/>
              <a:t>Connect</a:t>
            </a:r>
            <a:r>
              <a:rPr lang="fr-FR" sz="2800" dirty="0" smtClean="0"/>
              <a:t> the « Call For </a:t>
            </a:r>
            <a:r>
              <a:rPr lang="fr-FR" sz="2800" dirty="0" err="1" smtClean="0"/>
              <a:t>Paper</a:t>
            </a:r>
            <a:r>
              <a:rPr lang="fr-FR" sz="2800" dirty="0" smtClean="0"/>
              <a:t> » application to the </a:t>
            </a:r>
            <a:r>
              <a:rPr lang="fr-FR" sz="2800" dirty="0" err="1" smtClean="0"/>
              <a:t>process</a:t>
            </a:r>
            <a:endParaRPr lang="fr-FR" sz="2800" dirty="0" smtClean="0"/>
          </a:p>
          <a:p>
            <a:r>
              <a:rPr lang="fr-FR" sz="2800" dirty="0" smtClean="0"/>
              <a:t>Use the User </a:t>
            </a:r>
            <a:r>
              <a:rPr lang="fr-FR" sz="2800" dirty="0" err="1" smtClean="0"/>
              <a:t>Experience</a:t>
            </a:r>
            <a:endParaRPr lang="fr-FR" sz="2800" dirty="0" smtClean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97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Global architecture</a:t>
            </a:r>
            <a:endParaRPr lang="fr-FR" dirty="0"/>
          </a:p>
        </p:txBody>
      </p:sp>
      <p:sp>
        <p:nvSpPr>
          <p:cNvPr id="4" name="Organigramme : Disque magnétique 3"/>
          <p:cNvSpPr/>
          <p:nvPr/>
        </p:nvSpPr>
        <p:spPr>
          <a:xfrm>
            <a:off x="744047" y="4221085"/>
            <a:ext cx="1152128" cy="7377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rganigramme : Disque magnétique 4"/>
          <p:cNvSpPr/>
          <p:nvPr/>
        </p:nvSpPr>
        <p:spPr>
          <a:xfrm>
            <a:off x="6449955" y="4075768"/>
            <a:ext cx="1152128" cy="7377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827584" y="2763350"/>
            <a:ext cx="20882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Call For </a:t>
            </a:r>
            <a:r>
              <a:rPr lang="fr-FR" dirty="0" err="1" smtClean="0"/>
              <a:t>Paper</a:t>
            </a:r>
            <a:r>
              <a:rPr lang="fr-FR" dirty="0" smtClean="0"/>
              <a:t> Application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364088" y="2763350"/>
            <a:ext cx="20882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Paper</a:t>
            </a:r>
            <a:r>
              <a:rPr lang="fr-FR" dirty="0" smtClean="0"/>
              <a:t> validation </a:t>
            </a:r>
            <a:r>
              <a:rPr lang="fr-FR" dirty="0" err="1" smtClean="0"/>
              <a:t>Process</a:t>
            </a:r>
            <a:endParaRPr lang="fr-FR" dirty="0"/>
          </a:p>
        </p:txBody>
      </p:sp>
      <p:cxnSp>
        <p:nvCxnSpPr>
          <p:cNvPr id="9" name="Connecteur droit 8"/>
          <p:cNvCxnSpPr>
            <a:stCxn id="6" idx="2"/>
            <a:endCxn id="4" idx="1"/>
          </p:cNvCxnSpPr>
          <p:nvPr/>
        </p:nvCxnSpPr>
        <p:spPr>
          <a:xfrm flipH="1">
            <a:off x="1320111" y="3555438"/>
            <a:ext cx="551589" cy="6656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7" idx="2"/>
            <a:endCxn id="5" idx="1"/>
          </p:cNvCxnSpPr>
          <p:nvPr/>
        </p:nvCxnSpPr>
        <p:spPr>
          <a:xfrm>
            <a:off x="6408204" y="3555438"/>
            <a:ext cx="617815" cy="520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15988" y="522919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Application data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papers</a:t>
            </a:r>
            <a:r>
              <a:rPr lang="fr-FR" dirty="0" smtClean="0"/>
              <a:t>, votes)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945899" y="504780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Process</a:t>
            </a:r>
            <a:r>
              <a:rPr lang="fr-FR" dirty="0" smtClean="0"/>
              <a:t> data</a:t>
            </a:r>
          </a:p>
        </p:txBody>
      </p:sp>
      <p:sp>
        <p:nvSpPr>
          <p:cNvPr id="15" name="Flèche courbée vers le bas 14"/>
          <p:cNvSpPr/>
          <p:nvPr/>
        </p:nvSpPr>
        <p:spPr>
          <a:xfrm>
            <a:off x="2591780" y="1916832"/>
            <a:ext cx="3060340" cy="7385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Flèche courbée vers le bas 16"/>
          <p:cNvSpPr/>
          <p:nvPr/>
        </p:nvSpPr>
        <p:spPr>
          <a:xfrm rot="10800000">
            <a:off x="2476229" y="3645024"/>
            <a:ext cx="3060340" cy="7385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492996" y="1412776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Create</a:t>
            </a:r>
            <a:r>
              <a:rPr lang="fr-FR" dirty="0" smtClean="0"/>
              <a:t> new </a:t>
            </a:r>
            <a:r>
              <a:rPr lang="fr-FR" dirty="0" err="1" smtClean="0"/>
              <a:t>process</a:t>
            </a:r>
            <a:r>
              <a:rPr lang="fr-FR" dirty="0" smtClean="0"/>
              <a:t> instances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708892" y="457544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Update application data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227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Paper</a:t>
            </a:r>
            <a:r>
              <a:rPr lang="fr-FR" dirty="0" smtClean="0"/>
              <a:t> Validation </a:t>
            </a:r>
            <a:r>
              <a:rPr lang="fr-FR" dirty="0" err="1" smtClean="0"/>
              <a:t>Process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148668054"/>
              </p:ext>
            </p:extLst>
          </p:nvPr>
        </p:nvGraphicFramePr>
        <p:xfrm>
          <a:off x="323528" y="1628800"/>
          <a:ext cx="7632848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207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#1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691680" y="2420888"/>
            <a:ext cx="4896544" cy="257369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0" tIns="360000" rIns="360000" bIns="360000" rtlCol="0">
            <a:spAutoFit/>
          </a:bodyPr>
          <a:lstStyle/>
          <a:p>
            <a:pPr algn="r"/>
            <a:r>
              <a:rPr lang="fr-FR" sz="4000" dirty="0" err="1" smtClean="0"/>
              <a:t>Send</a:t>
            </a:r>
            <a:r>
              <a:rPr lang="fr-FR" sz="4000" dirty="0" smtClean="0"/>
              <a:t> an </a:t>
            </a:r>
            <a:r>
              <a:rPr lang="fr-FR" sz="4000" dirty="0" err="1" smtClean="0"/>
              <a:t>acknowledgment</a:t>
            </a:r>
            <a:r>
              <a:rPr lang="fr-FR" sz="4000" dirty="0" smtClean="0"/>
              <a:t> to the </a:t>
            </a:r>
            <a:r>
              <a:rPr lang="fr-FR" sz="4000" dirty="0" err="1" smtClean="0"/>
              <a:t>submitter</a:t>
            </a:r>
            <a:endParaRPr lang="fr-FR" sz="4000" dirty="0"/>
          </a:p>
        </p:txBody>
      </p:sp>
      <p:pic>
        <p:nvPicPr>
          <p:cNvPr id="8" name="Picture 4" descr="http://upload.wikimedia.org/wikipedia/commons/b/b5/Crystal_Clear_app_ksirt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864096" cy="8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9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#2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691680" y="2420888"/>
            <a:ext cx="4896544" cy="257369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0" tIns="360000" rIns="360000" bIns="360000" rtlCol="0">
            <a:spAutoFit/>
          </a:bodyPr>
          <a:lstStyle/>
          <a:p>
            <a:pPr algn="r"/>
            <a:r>
              <a:rPr lang="fr-FR" sz="4000" dirty="0" smtClean="0"/>
              <a:t>Check </a:t>
            </a:r>
            <a:r>
              <a:rPr lang="fr-FR" sz="4000" dirty="0" err="1" smtClean="0"/>
              <a:t>that</a:t>
            </a:r>
            <a:r>
              <a:rPr lang="fr-FR" sz="4000" dirty="0" smtClean="0"/>
              <a:t> </a:t>
            </a:r>
          </a:p>
          <a:p>
            <a:pPr algn="r"/>
            <a:r>
              <a:rPr lang="fr-FR" sz="4000" dirty="0" smtClean="0"/>
              <a:t>the </a:t>
            </a:r>
            <a:r>
              <a:rPr lang="fr-FR" sz="4000" dirty="0" err="1" smtClean="0"/>
              <a:t>paper</a:t>
            </a:r>
            <a:r>
              <a:rPr lang="fr-FR" sz="4000" dirty="0" smtClean="0"/>
              <a:t> </a:t>
            </a:r>
          </a:p>
          <a:p>
            <a:pPr algn="r"/>
            <a:r>
              <a:rPr lang="fr-FR" sz="4000" dirty="0" err="1" smtClean="0"/>
              <a:t>is</a:t>
            </a:r>
            <a:r>
              <a:rPr lang="fr-FR" sz="4000" dirty="0" smtClean="0"/>
              <a:t> not a spam</a:t>
            </a:r>
            <a:endParaRPr lang="fr-FR" sz="4000" dirty="0"/>
          </a:p>
        </p:txBody>
      </p:sp>
      <p:pic>
        <p:nvPicPr>
          <p:cNvPr id="8" name="Picture 4" descr="http://upload.wikimedia.org/wikipedia/commons/b/b5/Crystal_Clear_app_ksirt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864096" cy="8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78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#3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691680" y="2420888"/>
            <a:ext cx="4896544" cy="257369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0" tIns="360000" rIns="360000" bIns="360000" rtlCol="0">
            <a:spAutoFit/>
          </a:bodyPr>
          <a:lstStyle/>
          <a:p>
            <a:pPr algn="r"/>
            <a:r>
              <a:rPr lang="fr-FR" sz="4000" dirty="0" err="1" smtClean="0"/>
              <a:t>Enable</a:t>
            </a:r>
            <a:r>
              <a:rPr lang="fr-FR" sz="4000" dirty="0" smtClean="0"/>
              <a:t> collaborative vote for </a:t>
            </a:r>
            <a:r>
              <a:rPr lang="fr-FR" sz="4000" dirty="0" err="1" smtClean="0"/>
              <a:t>papers</a:t>
            </a:r>
            <a:endParaRPr lang="fr-FR" sz="4000" dirty="0"/>
          </a:p>
        </p:txBody>
      </p:sp>
      <p:pic>
        <p:nvPicPr>
          <p:cNvPr id="8" name="Picture 4" descr="http://upload.wikimedia.org/wikipedia/commons/b/b5/Crystal_Clear_app_ksirt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864096" cy="8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#4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691680" y="2420888"/>
            <a:ext cx="4896544" cy="257369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0" tIns="360000" rIns="360000" bIns="360000" rtlCol="0">
            <a:spAutoFit/>
          </a:bodyPr>
          <a:lstStyle/>
          <a:p>
            <a:pPr algn="r"/>
            <a:r>
              <a:rPr lang="fr-FR" sz="4000" dirty="0" smtClean="0"/>
              <a:t>Show </a:t>
            </a:r>
            <a:r>
              <a:rPr lang="fr-FR" sz="4000" dirty="0" err="1" smtClean="0"/>
              <a:t>validated</a:t>
            </a:r>
            <a:r>
              <a:rPr lang="fr-FR" sz="4000" dirty="0" smtClean="0"/>
              <a:t> </a:t>
            </a:r>
            <a:r>
              <a:rPr lang="fr-FR" sz="4000" dirty="0" err="1" smtClean="0"/>
              <a:t>papers</a:t>
            </a:r>
            <a:r>
              <a:rPr lang="fr-FR" sz="4000" dirty="0" smtClean="0"/>
              <a:t> on the web application</a:t>
            </a:r>
            <a:endParaRPr lang="fr-FR" sz="4000" dirty="0"/>
          </a:p>
        </p:txBody>
      </p:sp>
      <p:pic>
        <p:nvPicPr>
          <p:cNvPr id="8" name="Picture 4" descr="http://upload.wikimedia.org/wikipedia/commons/b/b5/Crystal_Clear_app_ksirt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864096" cy="8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65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 go </a:t>
            </a:r>
            <a:r>
              <a:rPr lang="fr-FR" dirty="0" err="1" smtClean="0"/>
              <a:t>further</a:t>
            </a:r>
            <a:r>
              <a:rPr lang="fr-FR" dirty="0" smtClean="0"/>
              <a:t>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54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Frédéric Bouquet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8233"/>
            <a:ext cx="8423870" cy="2836911"/>
          </a:xfrm>
        </p:spPr>
        <p:txBody>
          <a:bodyPr>
            <a:normAutofit/>
          </a:bodyPr>
          <a:lstStyle/>
          <a:p>
            <a:pPr fontAlgn="base"/>
            <a:r>
              <a:rPr lang="fr-FR" sz="2800" dirty="0" smtClean="0"/>
              <a:t>Consultant &amp; </a:t>
            </a:r>
            <a:r>
              <a:rPr lang="fr-FR" sz="2800" dirty="0"/>
              <a:t>Trainer </a:t>
            </a:r>
            <a:r>
              <a:rPr lang="fr-FR" sz="2800" dirty="0" err="1" smtClean="0"/>
              <a:t>at</a:t>
            </a:r>
            <a:r>
              <a:rPr lang="fr-FR" sz="2800" dirty="0" smtClean="0"/>
              <a:t> </a:t>
            </a:r>
            <a:r>
              <a:rPr lang="fr-FR" sz="2800" dirty="0" err="1" smtClean="0"/>
              <a:t>Bonitasoft</a:t>
            </a:r>
            <a:endParaRPr lang="fr-FR" sz="2800" dirty="0"/>
          </a:p>
          <a:p>
            <a:pPr fontAlgn="base"/>
            <a:r>
              <a:rPr lang="fr-FR" sz="2800" dirty="0"/>
              <a:t>BPM &amp; </a:t>
            </a:r>
            <a:r>
              <a:rPr lang="fr-FR" sz="2800" dirty="0" err="1"/>
              <a:t>Bonita</a:t>
            </a:r>
            <a:r>
              <a:rPr lang="fr-FR" sz="2800" dirty="0"/>
              <a:t> </a:t>
            </a:r>
            <a:r>
              <a:rPr lang="fr-FR" sz="2800" dirty="0" err="1"/>
              <a:t>Evangelist</a:t>
            </a:r>
            <a:r>
              <a:rPr lang="fr-FR" sz="2800" dirty="0"/>
              <a:t>, </a:t>
            </a:r>
            <a:r>
              <a:rPr lang="fr-FR" sz="2800" dirty="0" err="1"/>
              <a:t>Community</a:t>
            </a:r>
            <a:r>
              <a:rPr lang="fr-FR" sz="2800" dirty="0"/>
              <a:t> manager</a:t>
            </a:r>
          </a:p>
          <a:p>
            <a:pPr fontAlgn="base"/>
            <a:r>
              <a:rPr lang="fr-FR" sz="2800" dirty="0" err="1"/>
              <a:t>Opensource</a:t>
            </a:r>
            <a:r>
              <a:rPr lang="fr-FR" sz="2800" dirty="0"/>
              <a:t>, </a:t>
            </a:r>
            <a:r>
              <a:rPr lang="fr-FR" sz="2800" dirty="0" err="1"/>
              <a:t>Groovy</a:t>
            </a:r>
            <a:r>
              <a:rPr lang="fr-FR" sz="2800" dirty="0"/>
              <a:t> &amp; Java </a:t>
            </a:r>
            <a:r>
              <a:rPr lang="fr-FR" sz="2800" dirty="0" err="1"/>
              <a:t>enthusiast</a:t>
            </a:r>
            <a:endParaRPr lang="fr-FR" sz="2800" dirty="0"/>
          </a:p>
          <a:p>
            <a:r>
              <a:rPr lang="en-US" sz="2800" dirty="0" smtClean="0"/>
              <a:t>*</a:t>
            </a:r>
            <a:r>
              <a:rPr lang="en-US" sz="2800" dirty="0"/>
              <a:t>JUG, *Camp and </a:t>
            </a:r>
            <a:r>
              <a:rPr lang="en-US" sz="2800" dirty="0" err="1"/>
              <a:t>Devoxx</a:t>
            </a:r>
            <a:r>
              <a:rPr lang="en-US" sz="2800" dirty="0"/>
              <a:t>* addict</a:t>
            </a:r>
            <a:endParaRPr lang="fr-FR" sz="2800" dirty="0"/>
          </a:p>
        </p:txBody>
      </p:sp>
      <p:pic>
        <p:nvPicPr>
          <p:cNvPr id="2050" name="Picture 2" descr="http://localhost/breizhcamp-univ-bonita/img/ppuf150X13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1391"/>
            <a:ext cx="142875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ites.google.com/site/jugsummercamp/_/rsrc/1345102662327/speakers/fbouqu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41578"/>
            <a:ext cx="1242138" cy="16561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03848" y="4554489"/>
            <a:ext cx="3347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www.espacedefouille.org</a:t>
            </a:r>
            <a:endParaRPr lang="fr-FR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Picture 2" descr="http://localhost/breizhcamp-univ-bonita/img/Follow-m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66" y="5202561"/>
            <a:ext cx="800574" cy="80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localhost/breizhcamp-univ-bonita/img/Nuvola_apps_cha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392" y="4437112"/>
            <a:ext cx="693440" cy="69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03848" y="5346576"/>
            <a:ext cx="1619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hlinkClick r:id="rId7"/>
              </a:rPr>
              <a:t>@</a:t>
            </a:r>
            <a:r>
              <a:rPr lang="fr-FR" sz="2400" dirty="0" err="1">
                <a:hlinkClick r:id="rId7"/>
              </a:rPr>
              <a:t>bouquetf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9917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Sébastien Prunier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2476872"/>
          </a:xfrm>
        </p:spPr>
        <p:txBody>
          <a:bodyPr>
            <a:normAutofit/>
          </a:bodyPr>
          <a:lstStyle/>
          <a:p>
            <a:pPr fontAlgn="base"/>
            <a:r>
              <a:rPr lang="fr-FR" sz="2800" dirty="0" smtClean="0"/>
              <a:t>Software </a:t>
            </a:r>
            <a:r>
              <a:rPr lang="fr-FR" sz="2800" dirty="0" err="1" smtClean="0"/>
              <a:t>Engineer</a:t>
            </a:r>
            <a:r>
              <a:rPr lang="fr-FR" sz="2800" dirty="0" smtClean="0"/>
              <a:t> </a:t>
            </a:r>
            <a:r>
              <a:rPr lang="fr-FR" sz="2800" dirty="0" err="1" smtClean="0"/>
              <a:t>at</a:t>
            </a:r>
            <a:r>
              <a:rPr lang="fr-FR" sz="2800" dirty="0" smtClean="0"/>
              <a:t> </a:t>
            </a:r>
            <a:r>
              <a:rPr lang="fr-FR" sz="2800" dirty="0" err="1" smtClean="0"/>
              <a:t>Mosica</a:t>
            </a:r>
            <a:endParaRPr lang="fr-FR" sz="2800" dirty="0" smtClean="0"/>
          </a:p>
          <a:p>
            <a:pPr fontAlgn="base"/>
            <a:r>
              <a:rPr lang="fr-FR" sz="2800" dirty="0" smtClean="0"/>
              <a:t>BPM </a:t>
            </a:r>
            <a:r>
              <a:rPr lang="fr-FR" sz="2800" dirty="0"/>
              <a:t>&amp; </a:t>
            </a:r>
            <a:r>
              <a:rPr lang="fr-FR" sz="2800" dirty="0" err="1"/>
              <a:t>Bonita</a:t>
            </a:r>
            <a:r>
              <a:rPr lang="fr-FR" sz="2800" dirty="0"/>
              <a:t> Open Solution </a:t>
            </a:r>
            <a:r>
              <a:rPr lang="fr-FR" sz="2800" dirty="0" err="1"/>
              <a:t>enthusiast</a:t>
            </a:r>
            <a:endParaRPr lang="fr-FR" sz="2800" dirty="0"/>
          </a:p>
          <a:p>
            <a:r>
              <a:rPr lang="fr-FR" sz="2800" dirty="0" err="1" smtClean="0"/>
              <a:t>Recently</a:t>
            </a:r>
            <a:r>
              <a:rPr lang="fr-FR" sz="2800" dirty="0" smtClean="0"/>
              <a:t> </a:t>
            </a:r>
            <a:r>
              <a:rPr lang="fr-FR" sz="2800" dirty="0" err="1" smtClean="0"/>
              <a:t>changed</a:t>
            </a:r>
            <a:r>
              <a:rPr lang="fr-FR" sz="2800" dirty="0" smtClean="0"/>
              <a:t> </a:t>
            </a:r>
            <a:r>
              <a:rPr lang="fr-FR" sz="2800" dirty="0" err="1" smtClean="0"/>
              <a:t>my</a:t>
            </a:r>
            <a:r>
              <a:rPr lang="fr-FR" sz="2800" dirty="0" smtClean="0"/>
              <a:t> opinion on </a:t>
            </a:r>
            <a:r>
              <a:rPr lang="fr-FR" sz="2800" dirty="0" err="1" smtClean="0"/>
              <a:t>Javascript</a:t>
            </a:r>
            <a:r>
              <a:rPr lang="fr-FR" sz="2800" dirty="0" smtClean="0"/>
              <a:t> :-)</a:t>
            </a:r>
            <a:endParaRPr lang="fr-FR" sz="2800" dirty="0"/>
          </a:p>
          <a:p>
            <a:r>
              <a:rPr lang="en-US" sz="2800" dirty="0" smtClean="0"/>
              <a:t>*</a:t>
            </a:r>
            <a:r>
              <a:rPr lang="en-US" sz="2800" dirty="0"/>
              <a:t>JUG, *Camp and </a:t>
            </a:r>
            <a:r>
              <a:rPr lang="en-US" sz="2800" dirty="0" err="1"/>
              <a:t>Devoxx</a:t>
            </a:r>
            <a:r>
              <a:rPr lang="en-US" sz="2800" dirty="0"/>
              <a:t>* addict</a:t>
            </a:r>
            <a:endParaRPr lang="fr-FR" sz="2800" dirty="0"/>
          </a:p>
        </p:txBody>
      </p:sp>
      <p:pic>
        <p:nvPicPr>
          <p:cNvPr id="1026" name="Picture 2" descr="http://localhost/breizhcamp-univ-bonita/img/sebpruni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95299"/>
            <a:ext cx="13335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03848" y="4581128"/>
            <a:ext cx="3496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hlinkClick r:id="rId3"/>
              </a:rPr>
              <a:t>sebprunier.wordpress.com</a:t>
            </a:r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3203848" y="5373216"/>
            <a:ext cx="1821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hlinkClick r:id="rId4"/>
              </a:rPr>
              <a:t>@</a:t>
            </a:r>
            <a:r>
              <a:rPr lang="fr-FR" sz="2400" dirty="0" err="1">
                <a:hlinkClick r:id="rId4"/>
              </a:rPr>
              <a:t>sebprunier</a:t>
            </a:r>
            <a:endParaRPr lang="fr-FR" sz="2400" dirty="0"/>
          </a:p>
        </p:txBody>
      </p:sp>
      <p:pic>
        <p:nvPicPr>
          <p:cNvPr id="10" name="Picture 2" descr="http://localhost/breizhcamp-univ-bonita/img/Follow-m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66" y="5202561"/>
            <a:ext cx="800574" cy="80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localhost/breizhcamp-univ-bonita/img/Nuvola_apps_cha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392" y="4437112"/>
            <a:ext cx="693440" cy="69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ites.google.com/site/jugsummercamp/_/rsrc/1344865476676/speakers/t%C3%A9l%C3%A9chargement.jpg?height=200&amp;width=16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37112"/>
            <a:ext cx="1340524" cy="16606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10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How to </a:t>
            </a:r>
            <a:r>
              <a:rPr lang="fr-FR" dirty="0" err="1" smtClean="0"/>
              <a:t>become</a:t>
            </a:r>
            <a:r>
              <a:rPr lang="fr-FR" dirty="0" smtClean="0"/>
              <a:t> a speaker ?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916832"/>
            <a:ext cx="4184797" cy="44107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98" name="Picture 2" descr="Nuvola_apps_konta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21" y="249783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51520" y="1825873"/>
            <a:ext cx="2820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rgbClr val="317EAC"/>
                </a:solidFill>
                <a:latin typeface="Telex"/>
              </a:rPr>
              <a:t>Call For </a:t>
            </a:r>
            <a:r>
              <a:rPr lang="fr-FR" sz="2800" b="1" dirty="0" err="1">
                <a:solidFill>
                  <a:srgbClr val="317EAC"/>
                </a:solidFill>
                <a:latin typeface="Telex"/>
              </a:rPr>
              <a:t>Papers</a:t>
            </a:r>
            <a:endParaRPr lang="fr-FR" sz="2800" b="1" i="0" dirty="0">
              <a:solidFill>
                <a:srgbClr val="317EAC"/>
              </a:solidFill>
              <a:effectLst/>
              <a:latin typeface="Telex"/>
            </a:endParaRPr>
          </a:p>
        </p:txBody>
      </p:sp>
    </p:spTree>
    <p:extLst>
      <p:ext uri="{BB962C8B-B14F-4D97-AF65-F5344CB8AC3E}">
        <p14:creationId xmlns:p14="http://schemas.microsoft.com/office/powerpoint/2010/main" val="20340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Nice application, but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836912"/>
          </a:xfrm>
        </p:spPr>
        <p:txBody>
          <a:bodyPr>
            <a:normAutofit/>
          </a:bodyPr>
          <a:lstStyle/>
          <a:p>
            <a:r>
              <a:rPr lang="fr-FR" sz="2800" dirty="0" smtClean="0"/>
              <a:t>No e-mail confirmation </a:t>
            </a:r>
            <a:r>
              <a:rPr lang="fr-FR" sz="2800" dirty="0" err="1" smtClean="0"/>
              <a:t>after</a:t>
            </a:r>
            <a:r>
              <a:rPr lang="fr-FR" sz="2800" dirty="0" smtClean="0"/>
              <a:t> </a:t>
            </a:r>
            <a:r>
              <a:rPr lang="fr-FR" sz="2800" dirty="0" err="1" smtClean="0"/>
              <a:t>submission</a:t>
            </a:r>
            <a:endParaRPr lang="fr-FR" sz="2800" dirty="0" smtClean="0"/>
          </a:p>
          <a:p>
            <a:r>
              <a:rPr lang="fr-FR" sz="2800" dirty="0" smtClean="0"/>
              <a:t>No user management (staff, </a:t>
            </a:r>
            <a:r>
              <a:rPr lang="fr-FR" sz="2800" dirty="0" err="1" smtClean="0"/>
              <a:t>admin</a:t>
            </a:r>
            <a:r>
              <a:rPr lang="fr-FR" sz="2800" dirty="0" smtClean="0"/>
              <a:t>)</a:t>
            </a:r>
          </a:p>
          <a:p>
            <a:r>
              <a:rPr lang="fr-FR" sz="2800" dirty="0" smtClean="0"/>
              <a:t>No </a:t>
            </a:r>
            <a:r>
              <a:rPr lang="fr-FR" sz="2800" dirty="0" smtClean="0"/>
              <a:t>back-office (</a:t>
            </a:r>
            <a:r>
              <a:rPr lang="fr-FR" sz="2800" dirty="0" err="1" smtClean="0"/>
              <a:t>paper</a:t>
            </a:r>
            <a:r>
              <a:rPr lang="fr-FR" sz="2800" dirty="0" smtClean="0"/>
              <a:t> validation </a:t>
            </a:r>
            <a:r>
              <a:rPr lang="fr-FR" sz="2800" dirty="0" err="1" smtClean="0"/>
              <a:t>process</a:t>
            </a:r>
            <a:r>
              <a:rPr lang="fr-FR" sz="2800" dirty="0" smtClean="0"/>
              <a:t>)</a:t>
            </a:r>
            <a:endParaRPr lang="fr-FR" sz="2800" dirty="0" smtClean="0"/>
          </a:p>
          <a:p>
            <a:r>
              <a:rPr lang="fr-FR" sz="2800" dirty="0" smtClean="0"/>
              <a:t>People </a:t>
            </a:r>
            <a:r>
              <a:rPr lang="fr-FR" sz="2800" dirty="0" err="1" smtClean="0"/>
              <a:t>can</a:t>
            </a:r>
            <a:r>
              <a:rPr lang="fr-FR" sz="2800" dirty="0" smtClean="0"/>
              <a:t> </a:t>
            </a:r>
            <a:r>
              <a:rPr lang="fr-FR" sz="2800" dirty="0" err="1" smtClean="0"/>
              <a:t>submit</a:t>
            </a:r>
            <a:r>
              <a:rPr lang="fr-FR" sz="2800" dirty="0" smtClean="0"/>
              <a:t> </a:t>
            </a:r>
            <a:r>
              <a:rPr lang="fr-FR" sz="2800" dirty="0" smtClean="0"/>
              <a:t>spam</a:t>
            </a:r>
          </a:p>
          <a:p>
            <a:r>
              <a:rPr lang="fr-FR" sz="2800" dirty="0" smtClean="0"/>
              <a:t>…</a:t>
            </a:r>
            <a:endParaRPr lang="fr-FR" sz="2800" dirty="0" smtClean="0"/>
          </a:p>
          <a:p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1691680" y="4768097"/>
            <a:ext cx="6048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</a:rPr>
              <a:t>Ok, </a:t>
            </a:r>
            <a:r>
              <a:rPr lang="fr-FR" sz="2800" dirty="0" err="1" smtClean="0">
                <a:solidFill>
                  <a:schemeClr val="accent4"/>
                </a:solidFill>
              </a:rPr>
              <a:t>we</a:t>
            </a:r>
            <a:r>
              <a:rPr lang="fr-FR" sz="2800" dirty="0" smtClean="0">
                <a:solidFill>
                  <a:schemeClr val="accent4"/>
                </a:solidFill>
              </a:rPr>
              <a:t> </a:t>
            </a:r>
            <a:r>
              <a:rPr lang="fr-FR" sz="2800" dirty="0" err="1" smtClean="0">
                <a:solidFill>
                  <a:schemeClr val="accent4"/>
                </a:solidFill>
              </a:rPr>
              <a:t>can</a:t>
            </a:r>
            <a:r>
              <a:rPr lang="fr-FR" sz="2800" dirty="0" smtClean="0">
                <a:solidFill>
                  <a:schemeClr val="accent4"/>
                </a:solidFill>
              </a:rPr>
              <a:t> imagine </a:t>
            </a:r>
            <a:r>
              <a:rPr lang="fr-FR" sz="2800" dirty="0" err="1" smtClean="0">
                <a:solidFill>
                  <a:schemeClr val="accent4"/>
                </a:solidFill>
              </a:rPr>
              <a:t>some</a:t>
            </a:r>
            <a:r>
              <a:rPr lang="fr-FR" sz="2800" dirty="0" smtClean="0">
                <a:solidFill>
                  <a:schemeClr val="accent4"/>
                </a:solidFill>
              </a:rPr>
              <a:t> </a:t>
            </a:r>
            <a:r>
              <a:rPr lang="fr-FR" sz="2800" dirty="0" err="1" smtClean="0">
                <a:solidFill>
                  <a:schemeClr val="accent4"/>
                </a:solidFill>
              </a:rPr>
              <a:t>feature</a:t>
            </a:r>
            <a:r>
              <a:rPr lang="fr-FR" sz="2800" dirty="0" smtClean="0">
                <a:solidFill>
                  <a:schemeClr val="accent4"/>
                </a:solidFill>
              </a:rPr>
              <a:t> </a:t>
            </a:r>
            <a:r>
              <a:rPr lang="fr-FR" sz="2800" dirty="0" err="1" smtClean="0">
                <a:solidFill>
                  <a:schemeClr val="accent4"/>
                </a:solidFill>
              </a:rPr>
              <a:t>requests</a:t>
            </a:r>
            <a:r>
              <a:rPr lang="fr-FR" sz="2800" dirty="0" smtClean="0">
                <a:solidFill>
                  <a:schemeClr val="accent4"/>
                </a:solidFill>
              </a:rPr>
              <a:t> </a:t>
            </a:r>
            <a:r>
              <a:rPr lang="fr-FR" sz="2800" dirty="0" err="1" smtClean="0">
                <a:solidFill>
                  <a:schemeClr val="accent4"/>
                </a:solidFill>
              </a:rPr>
              <a:t>now</a:t>
            </a:r>
            <a:r>
              <a:rPr lang="fr-FR" sz="2800" dirty="0" smtClean="0">
                <a:solidFill>
                  <a:schemeClr val="accent4"/>
                </a:solidFill>
              </a:rPr>
              <a:t> !</a:t>
            </a:r>
            <a:endParaRPr lang="fr-FR" sz="2800" dirty="0">
              <a:solidFill>
                <a:schemeClr val="accent4"/>
              </a:solidFill>
            </a:endParaRPr>
          </a:p>
        </p:txBody>
      </p:sp>
      <p:pic>
        <p:nvPicPr>
          <p:cNvPr id="1028" name="Picture 4" descr="http://upload.wikimedia.org/wikipedia/commons/b/b5/Crystal_Clear_app_ksirt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819674"/>
            <a:ext cx="913581" cy="91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2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solution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71219" y="1806419"/>
            <a:ext cx="190308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3900" b="1" dirty="0" smtClean="0">
                <a:solidFill>
                  <a:srgbClr val="E70707"/>
                </a:solidFill>
              </a:rPr>
              <a:t>B</a:t>
            </a:r>
            <a:endParaRPr lang="fr-FR" sz="23900" b="1" dirty="0">
              <a:solidFill>
                <a:srgbClr val="E70707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68534" y="1818977"/>
            <a:ext cx="181652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3900" b="1" dirty="0" smtClean="0">
                <a:solidFill>
                  <a:srgbClr val="E70707"/>
                </a:solidFill>
              </a:rPr>
              <a:t>P</a:t>
            </a:r>
            <a:endParaRPr lang="fr-FR" sz="23900" b="1" dirty="0">
              <a:solidFill>
                <a:srgbClr val="E70707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83587" y="1818977"/>
            <a:ext cx="2863284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3900" b="1" dirty="0" smtClean="0">
                <a:solidFill>
                  <a:srgbClr val="E70707"/>
                </a:solidFill>
              </a:rPr>
              <a:t>M</a:t>
            </a:r>
            <a:endParaRPr lang="fr-FR" sz="23900" b="1" dirty="0">
              <a:solidFill>
                <a:srgbClr val="E70707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78579" y="1818977"/>
            <a:ext cx="163378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3900" b="1" dirty="0" smtClean="0">
                <a:solidFill>
                  <a:srgbClr val="E70707"/>
                </a:solidFill>
              </a:rPr>
              <a:t>S</a:t>
            </a:r>
            <a:endParaRPr lang="fr-FR" sz="23900" b="1" dirty="0">
              <a:solidFill>
                <a:srgbClr val="E707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0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Bonita</a:t>
            </a:r>
            <a:r>
              <a:rPr lang="fr-FR" dirty="0" smtClean="0"/>
              <a:t> Open Solution</a:t>
            </a:r>
            <a:endParaRPr lang="fr-FR" dirty="0"/>
          </a:p>
        </p:txBody>
      </p:sp>
      <p:pic>
        <p:nvPicPr>
          <p:cNvPr id="5122" name="Picture 2" descr="http://www.bonitasoft.com/sites/default/files/styles/carrousel_home/public/home_page/cover_bonitasoft-03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71" y="2660992"/>
            <a:ext cx="63817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 rot="21251447">
            <a:off x="1012128" y="2108673"/>
            <a:ext cx="2414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err="1" smtClean="0">
                <a:solidFill>
                  <a:schemeClr val="accent6">
                    <a:lumMod val="75000"/>
                  </a:schemeClr>
                </a:solidFill>
              </a:rPr>
              <a:t>Draw</a:t>
            </a:r>
            <a:r>
              <a:rPr lang="fr-FR" sz="5400" b="1" dirty="0" smtClean="0">
                <a:solidFill>
                  <a:schemeClr val="accent6">
                    <a:lumMod val="75000"/>
                  </a:schemeClr>
                </a:solidFill>
              </a:rPr>
              <a:t> …</a:t>
            </a:r>
            <a:endParaRPr lang="fr-FR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Bonita</a:t>
            </a:r>
            <a:r>
              <a:rPr lang="fr-FR" dirty="0" smtClean="0"/>
              <a:t> Open Solution</a:t>
            </a:r>
            <a:endParaRPr lang="fr-FR" dirty="0"/>
          </a:p>
        </p:txBody>
      </p:sp>
      <p:pic>
        <p:nvPicPr>
          <p:cNvPr id="7170" name="Picture 2" descr="http://www.bonitasoft.com/sites/default/files/styles/carrousel_home/public/home_page/cover_bonitasoft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3" y="2775578"/>
            <a:ext cx="63817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 rot="21251447">
            <a:off x="649928" y="2079243"/>
            <a:ext cx="3256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err="1" smtClean="0">
                <a:solidFill>
                  <a:schemeClr val="accent6">
                    <a:lumMod val="75000"/>
                  </a:schemeClr>
                </a:solidFill>
              </a:rPr>
              <a:t>Connect</a:t>
            </a:r>
            <a:r>
              <a:rPr lang="fr-FR" sz="5400" b="1" dirty="0" smtClean="0">
                <a:solidFill>
                  <a:schemeClr val="accent6">
                    <a:lumMod val="75000"/>
                  </a:schemeClr>
                </a:solidFill>
              </a:rPr>
              <a:t> …</a:t>
            </a:r>
            <a:endParaRPr lang="fr-FR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Bonita</a:t>
            </a:r>
            <a:r>
              <a:rPr lang="fr-FR" dirty="0" smtClean="0"/>
              <a:t> Open Solution</a:t>
            </a:r>
            <a:endParaRPr lang="fr-FR" dirty="0"/>
          </a:p>
        </p:txBody>
      </p:sp>
      <p:pic>
        <p:nvPicPr>
          <p:cNvPr id="6146" name="Picture 2" descr="http://www.bonitasoft.com/sites/default/files/styles/carrousel_home/public/home_page/cover_bonitasoft-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40902"/>
            <a:ext cx="63817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 rot="21251447">
            <a:off x="1420770" y="2072559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err="1" smtClean="0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fr-FR" sz="5400" b="1" dirty="0" smtClean="0">
                <a:solidFill>
                  <a:schemeClr val="accent6">
                    <a:lumMod val="75000"/>
                  </a:schemeClr>
                </a:solidFill>
              </a:rPr>
              <a:t> !</a:t>
            </a:r>
            <a:endParaRPr lang="fr-FR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ind_0197_slide">
  <a:themeElements>
    <a:clrScheme name="Office Theme 2">
      <a:dk1>
        <a:srgbClr val="333333"/>
      </a:dk1>
      <a:lt1>
        <a:srgbClr val="FFFFFF"/>
      </a:lt1>
      <a:dk2>
        <a:srgbClr val="996600"/>
      </a:dk2>
      <a:lt2>
        <a:srgbClr val="FFFFFF"/>
      </a:lt2>
      <a:accent1>
        <a:srgbClr val="F7A863"/>
      </a:accent1>
      <a:accent2>
        <a:srgbClr val="D9C541"/>
      </a:accent2>
      <a:accent3>
        <a:srgbClr val="CAB8AA"/>
      </a:accent3>
      <a:accent4>
        <a:srgbClr val="DADADA"/>
      </a:accent4>
      <a:accent5>
        <a:srgbClr val="FAD1B7"/>
      </a:accent5>
      <a:accent6>
        <a:srgbClr val="C4B23A"/>
      </a:accent6>
      <a:hlink>
        <a:srgbClr val="F7CA6F"/>
      </a:hlink>
      <a:folHlink>
        <a:srgbClr val="F7CCC3"/>
      </a:folHlink>
    </a:clrScheme>
    <a:fontScheme name="Thèm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DEAE4E"/>
        </a:accent1>
        <a:accent2>
          <a:srgbClr val="E6B85C"/>
        </a:accent2>
        <a:accent3>
          <a:srgbClr val="CAB8AA"/>
        </a:accent3>
        <a:accent4>
          <a:srgbClr val="DADADA"/>
        </a:accent4>
        <a:accent5>
          <a:srgbClr val="ECD3B2"/>
        </a:accent5>
        <a:accent6>
          <a:srgbClr val="D0A653"/>
        </a:accent6>
        <a:hlink>
          <a:srgbClr val="EDC26B"/>
        </a:hlink>
        <a:folHlink>
          <a:srgbClr val="F7CA6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F7A863"/>
        </a:accent1>
        <a:accent2>
          <a:srgbClr val="D9C541"/>
        </a:accent2>
        <a:accent3>
          <a:srgbClr val="CAB8AA"/>
        </a:accent3>
        <a:accent4>
          <a:srgbClr val="DADADA"/>
        </a:accent4>
        <a:accent5>
          <a:srgbClr val="FAD1B7"/>
        </a:accent5>
        <a:accent6>
          <a:srgbClr val="C4B23A"/>
        </a:accent6>
        <a:hlink>
          <a:srgbClr val="F7CA6F"/>
        </a:hlink>
        <a:folHlink>
          <a:srgbClr val="F7CCC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91D4F2"/>
        </a:accent1>
        <a:accent2>
          <a:srgbClr val="EDBE5F"/>
        </a:accent2>
        <a:accent3>
          <a:srgbClr val="CAB8AA"/>
        </a:accent3>
        <a:accent4>
          <a:srgbClr val="DADADA"/>
        </a:accent4>
        <a:accent5>
          <a:srgbClr val="C7E6F7"/>
        </a:accent5>
        <a:accent6>
          <a:srgbClr val="D7AC55"/>
        </a:accent6>
        <a:hlink>
          <a:srgbClr val="D1BFFF"/>
        </a:hlink>
        <a:folHlink>
          <a:srgbClr val="A4EB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A4E667"/>
        </a:accent1>
        <a:accent2>
          <a:srgbClr val="B2C3FF"/>
        </a:accent2>
        <a:accent3>
          <a:srgbClr val="CAB8AA"/>
        </a:accent3>
        <a:accent4>
          <a:srgbClr val="DADADA"/>
        </a:accent4>
        <a:accent5>
          <a:srgbClr val="CFF0B8"/>
        </a:accent5>
        <a:accent6>
          <a:srgbClr val="A1B0E7"/>
        </a:accent6>
        <a:hlink>
          <a:srgbClr val="FFCCDB"/>
        </a:hlink>
        <a:folHlink>
          <a:srgbClr val="F5C86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DEAE4E"/>
        </a:accent1>
        <a:accent2>
          <a:srgbClr val="E6B85C"/>
        </a:accent2>
        <a:accent3>
          <a:srgbClr val="FFFFFF"/>
        </a:accent3>
        <a:accent4>
          <a:srgbClr val="000000"/>
        </a:accent4>
        <a:accent5>
          <a:srgbClr val="ECD3B2"/>
        </a:accent5>
        <a:accent6>
          <a:srgbClr val="D0A653"/>
        </a:accent6>
        <a:hlink>
          <a:srgbClr val="EDC26B"/>
        </a:hlink>
        <a:folHlink>
          <a:srgbClr val="F7C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7A863"/>
        </a:accent1>
        <a:accent2>
          <a:srgbClr val="D9C541"/>
        </a:accent2>
        <a:accent3>
          <a:srgbClr val="FFFFFF"/>
        </a:accent3>
        <a:accent4>
          <a:srgbClr val="000000"/>
        </a:accent4>
        <a:accent5>
          <a:srgbClr val="FAD1B7"/>
        </a:accent5>
        <a:accent6>
          <a:srgbClr val="C4B23A"/>
        </a:accent6>
        <a:hlink>
          <a:srgbClr val="F7CA6F"/>
        </a:hlink>
        <a:folHlink>
          <a:srgbClr val="F7CC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91D4F2"/>
        </a:accent1>
        <a:accent2>
          <a:srgbClr val="EDBE5F"/>
        </a:accent2>
        <a:accent3>
          <a:srgbClr val="FFFFFF"/>
        </a:accent3>
        <a:accent4>
          <a:srgbClr val="000000"/>
        </a:accent4>
        <a:accent5>
          <a:srgbClr val="C7E6F7"/>
        </a:accent5>
        <a:accent6>
          <a:srgbClr val="D7AC55"/>
        </a:accent6>
        <a:hlink>
          <a:srgbClr val="D1BFFF"/>
        </a:hlink>
        <a:folHlink>
          <a:srgbClr val="A4EB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A4E667"/>
        </a:accent1>
        <a:accent2>
          <a:srgbClr val="B2C3FF"/>
        </a:accent2>
        <a:accent3>
          <a:srgbClr val="FFFFFF"/>
        </a:accent3>
        <a:accent4>
          <a:srgbClr val="000000"/>
        </a:accent4>
        <a:accent5>
          <a:srgbClr val="CFF0B8"/>
        </a:accent5>
        <a:accent6>
          <a:srgbClr val="A1B0E7"/>
        </a:accent6>
        <a:hlink>
          <a:srgbClr val="FFCCDB"/>
        </a:hlink>
        <a:folHlink>
          <a:srgbClr val="F5C86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333333"/>
      </a:dk1>
      <a:lt1>
        <a:srgbClr val="FFFFFF"/>
      </a:lt1>
      <a:dk2>
        <a:srgbClr val="996600"/>
      </a:dk2>
      <a:lt2>
        <a:srgbClr val="FFFFFF"/>
      </a:lt2>
      <a:accent1>
        <a:srgbClr val="F7A863"/>
      </a:accent1>
      <a:accent2>
        <a:srgbClr val="D9C541"/>
      </a:accent2>
      <a:accent3>
        <a:srgbClr val="CAB8AA"/>
      </a:accent3>
      <a:accent4>
        <a:srgbClr val="DADADA"/>
      </a:accent4>
      <a:accent5>
        <a:srgbClr val="FAD1B7"/>
      </a:accent5>
      <a:accent6>
        <a:srgbClr val="C4B23A"/>
      </a:accent6>
      <a:hlink>
        <a:srgbClr val="F7CA6F"/>
      </a:hlink>
      <a:folHlink>
        <a:srgbClr val="F7CCC3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DEAE4E"/>
        </a:accent1>
        <a:accent2>
          <a:srgbClr val="E6B85C"/>
        </a:accent2>
        <a:accent3>
          <a:srgbClr val="CAB8AA"/>
        </a:accent3>
        <a:accent4>
          <a:srgbClr val="DADADA"/>
        </a:accent4>
        <a:accent5>
          <a:srgbClr val="ECD3B2"/>
        </a:accent5>
        <a:accent6>
          <a:srgbClr val="D0A653"/>
        </a:accent6>
        <a:hlink>
          <a:srgbClr val="EDC26B"/>
        </a:hlink>
        <a:folHlink>
          <a:srgbClr val="F7CA6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F7A863"/>
        </a:accent1>
        <a:accent2>
          <a:srgbClr val="D9C541"/>
        </a:accent2>
        <a:accent3>
          <a:srgbClr val="CAB8AA"/>
        </a:accent3>
        <a:accent4>
          <a:srgbClr val="DADADA"/>
        </a:accent4>
        <a:accent5>
          <a:srgbClr val="FAD1B7"/>
        </a:accent5>
        <a:accent6>
          <a:srgbClr val="C4B23A"/>
        </a:accent6>
        <a:hlink>
          <a:srgbClr val="F7CA6F"/>
        </a:hlink>
        <a:folHlink>
          <a:srgbClr val="F7CCC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91D4F2"/>
        </a:accent1>
        <a:accent2>
          <a:srgbClr val="EDBE5F"/>
        </a:accent2>
        <a:accent3>
          <a:srgbClr val="CAB8AA"/>
        </a:accent3>
        <a:accent4>
          <a:srgbClr val="DADADA"/>
        </a:accent4>
        <a:accent5>
          <a:srgbClr val="C7E6F7"/>
        </a:accent5>
        <a:accent6>
          <a:srgbClr val="D7AC55"/>
        </a:accent6>
        <a:hlink>
          <a:srgbClr val="D1BFFF"/>
        </a:hlink>
        <a:folHlink>
          <a:srgbClr val="A4EB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A4E667"/>
        </a:accent1>
        <a:accent2>
          <a:srgbClr val="B2C3FF"/>
        </a:accent2>
        <a:accent3>
          <a:srgbClr val="CAB8AA"/>
        </a:accent3>
        <a:accent4>
          <a:srgbClr val="DADADA"/>
        </a:accent4>
        <a:accent5>
          <a:srgbClr val="CFF0B8"/>
        </a:accent5>
        <a:accent6>
          <a:srgbClr val="A1B0E7"/>
        </a:accent6>
        <a:hlink>
          <a:srgbClr val="FFCCDB"/>
        </a:hlink>
        <a:folHlink>
          <a:srgbClr val="F5C86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DEAE4E"/>
        </a:accent1>
        <a:accent2>
          <a:srgbClr val="E6B85C"/>
        </a:accent2>
        <a:accent3>
          <a:srgbClr val="FFFFFF"/>
        </a:accent3>
        <a:accent4>
          <a:srgbClr val="000000"/>
        </a:accent4>
        <a:accent5>
          <a:srgbClr val="ECD3B2"/>
        </a:accent5>
        <a:accent6>
          <a:srgbClr val="D0A653"/>
        </a:accent6>
        <a:hlink>
          <a:srgbClr val="EDC26B"/>
        </a:hlink>
        <a:folHlink>
          <a:srgbClr val="F7C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7A863"/>
        </a:accent1>
        <a:accent2>
          <a:srgbClr val="D9C541"/>
        </a:accent2>
        <a:accent3>
          <a:srgbClr val="FFFFFF"/>
        </a:accent3>
        <a:accent4>
          <a:srgbClr val="000000"/>
        </a:accent4>
        <a:accent5>
          <a:srgbClr val="FAD1B7"/>
        </a:accent5>
        <a:accent6>
          <a:srgbClr val="C4B23A"/>
        </a:accent6>
        <a:hlink>
          <a:srgbClr val="F7CA6F"/>
        </a:hlink>
        <a:folHlink>
          <a:srgbClr val="F7CC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91D4F2"/>
        </a:accent1>
        <a:accent2>
          <a:srgbClr val="EDBE5F"/>
        </a:accent2>
        <a:accent3>
          <a:srgbClr val="FFFFFF"/>
        </a:accent3>
        <a:accent4>
          <a:srgbClr val="000000"/>
        </a:accent4>
        <a:accent5>
          <a:srgbClr val="C7E6F7"/>
        </a:accent5>
        <a:accent6>
          <a:srgbClr val="D7AC55"/>
        </a:accent6>
        <a:hlink>
          <a:srgbClr val="D1BFFF"/>
        </a:hlink>
        <a:folHlink>
          <a:srgbClr val="A4EB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A4E667"/>
        </a:accent1>
        <a:accent2>
          <a:srgbClr val="B2C3FF"/>
        </a:accent2>
        <a:accent3>
          <a:srgbClr val="FFFFFF"/>
        </a:accent3>
        <a:accent4>
          <a:srgbClr val="000000"/>
        </a:accent4>
        <a:accent5>
          <a:srgbClr val="CFF0B8"/>
        </a:accent5>
        <a:accent6>
          <a:srgbClr val="A1B0E7"/>
        </a:accent6>
        <a:hlink>
          <a:srgbClr val="FFCCDB"/>
        </a:hlink>
        <a:folHlink>
          <a:srgbClr val="F5C86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TC102191724[[fn=dance2]]</Template>
  <TotalTime>486</TotalTime>
  <Words>252</Words>
  <Application>Microsoft Office PowerPoint</Application>
  <PresentationFormat>Affichage à l'écran (4:3)</PresentationFormat>
  <Paragraphs>69</Paragraphs>
  <Slides>17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ind_0197_slide</vt:lpstr>
      <vt:lpstr>1_Default Design</vt:lpstr>
      <vt:lpstr>Contiguïté</vt:lpstr>
      <vt:lpstr>Add BPM in your business web applications with Bonita Open Solution</vt:lpstr>
      <vt:lpstr>Frédéric Bouquet</vt:lpstr>
      <vt:lpstr>Sébastien Prunier</vt:lpstr>
      <vt:lpstr>How to become a speaker ?</vt:lpstr>
      <vt:lpstr>Nice application, but …</vt:lpstr>
      <vt:lpstr>The solution</vt:lpstr>
      <vt:lpstr>Bonita Open Solution</vt:lpstr>
      <vt:lpstr>Bonita Open Solution</vt:lpstr>
      <vt:lpstr>Bonita Open Solution</vt:lpstr>
      <vt:lpstr>What are we going to do ?</vt:lpstr>
      <vt:lpstr>Global architecture</vt:lpstr>
      <vt:lpstr>Paper Validation Process</vt:lpstr>
      <vt:lpstr>Feature request #1</vt:lpstr>
      <vt:lpstr>Feature request #2</vt:lpstr>
      <vt:lpstr>Feature request #3</vt:lpstr>
      <vt:lpstr>Feature request #4</vt:lpstr>
      <vt:lpstr>To go further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sebprunier</dc:creator>
  <cp:lastModifiedBy>sebprunier</cp:lastModifiedBy>
  <cp:revision>179</cp:revision>
  <dcterms:created xsi:type="dcterms:W3CDTF">2012-09-02T21:04:23Z</dcterms:created>
  <dcterms:modified xsi:type="dcterms:W3CDTF">2012-09-11T21:01:20Z</dcterms:modified>
</cp:coreProperties>
</file>