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twitter.com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espacedefouill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s://twitte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bprunier.wordpress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2855"/>
            <a:ext cx="7772400" cy="2088233"/>
          </a:xfrm>
        </p:spPr>
        <p:txBody>
          <a:bodyPr>
            <a:noAutofit/>
          </a:bodyPr>
          <a:lstStyle/>
          <a:p>
            <a:r>
              <a:rPr lang="fr-FR" sz="4800" b="1" dirty="0" err="1" smtClean="0"/>
              <a:t>Add</a:t>
            </a:r>
            <a:r>
              <a:rPr lang="fr-FR" sz="4800" b="1" dirty="0" smtClean="0"/>
              <a:t> BPM in </a:t>
            </a:r>
            <a:r>
              <a:rPr lang="fr-FR" sz="4800" b="1" dirty="0" err="1" smtClean="0"/>
              <a:t>your</a:t>
            </a:r>
            <a:r>
              <a:rPr lang="fr-FR" sz="4800" b="1" dirty="0" smtClean="0"/>
              <a:t> business web application </a:t>
            </a:r>
            <a:r>
              <a:rPr lang="fr-FR" sz="4800" b="1" dirty="0" err="1" smtClean="0"/>
              <a:t>with</a:t>
            </a:r>
            <a:r>
              <a:rPr lang="fr-FR" sz="4800" b="1" dirty="0" smtClean="0"/>
              <a:t> </a:t>
            </a:r>
            <a:r>
              <a:rPr lang="fr-FR" sz="4800" b="1" dirty="0" err="1"/>
              <a:t>Bonita</a:t>
            </a:r>
            <a:r>
              <a:rPr lang="fr-FR" sz="4800" b="1" dirty="0"/>
              <a:t> Open </a:t>
            </a:r>
            <a:r>
              <a:rPr lang="fr-FR" sz="4800" b="1" dirty="0" smtClean="0"/>
              <a:t>Solution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6400800" cy="1752600"/>
          </a:xfrm>
        </p:spPr>
        <p:txBody>
          <a:bodyPr/>
          <a:lstStyle/>
          <a:p>
            <a:r>
              <a:rPr lang="fr-FR" dirty="0" smtClean="0"/>
              <a:t>Frédéric Bouquet</a:t>
            </a:r>
          </a:p>
          <a:p>
            <a:r>
              <a:rPr lang="fr-FR" dirty="0" smtClean="0"/>
              <a:t>Sébastien Prunier</a:t>
            </a:r>
            <a:endParaRPr lang="fr-FR" dirty="0"/>
          </a:p>
        </p:txBody>
      </p:sp>
      <p:pic>
        <p:nvPicPr>
          <p:cNvPr id="1026" name="Picture 2" descr="http://localhost/breizhcamp-univ-bonita/img/bonita-open-soluti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1357"/>
            <a:ext cx="21907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Paper</a:t>
            </a:r>
            <a:r>
              <a:rPr lang="fr-FR" dirty="0" smtClean="0"/>
              <a:t> Validation </a:t>
            </a:r>
            <a:r>
              <a:rPr lang="fr-FR" dirty="0" err="1" smtClean="0"/>
              <a:t>Process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0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Frédéric Bouquet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3"/>
            <a:ext cx="8423870" cy="2836911"/>
          </a:xfrm>
        </p:spPr>
        <p:txBody>
          <a:bodyPr/>
          <a:lstStyle/>
          <a:p>
            <a:pPr fontAlgn="base"/>
            <a:r>
              <a:rPr lang="fr-FR" dirty="0" smtClean="0"/>
              <a:t>Consultant &amp; </a:t>
            </a:r>
            <a:r>
              <a:rPr lang="fr-FR" dirty="0"/>
              <a:t>Trainer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Bonitasoft</a:t>
            </a:r>
            <a:endParaRPr lang="fr-FR" dirty="0"/>
          </a:p>
          <a:p>
            <a:pPr fontAlgn="base"/>
            <a:r>
              <a:rPr lang="fr-FR" dirty="0"/>
              <a:t>BPM &amp; </a:t>
            </a:r>
            <a:r>
              <a:rPr lang="fr-FR" dirty="0" err="1"/>
              <a:t>Bonita</a:t>
            </a:r>
            <a:r>
              <a:rPr lang="fr-FR" dirty="0"/>
              <a:t> </a:t>
            </a:r>
            <a:r>
              <a:rPr lang="fr-FR" dirty="0" err="1"/>
              <a:t>Evangelist</a:t>
            </a:r>
            <a:r>
              <a:rPr lang="fr-FR" dirty="0"/>
              <a:t>, </a:t>
            </a:r>
            <a:r>
              <a:rPr lang="fr-FR" dirty="0" err="1"/>
              <a:t>Community</a:t>
            </a:r>
            <a:r>
              <a:rPr lang="fr-FR" dirty="0"/>
              <a:t> manager</a:t>
            </a:r>
          </a:p>
          <a:p>
            <a:pPr fontAlgn="base"/>
            <a:r>
              <a:rPr lang="fr-FR" dirty="0" err="1"/>
              <a:t>Opensource</a:t>
            </a:r>
            <a:r>
              <a:rPr lang="fr-FR" dirty="0"/>
              <a:t>, </a:t>
            </a:r>
            <a:r>
              <a:rPr lang="fr-FR" dirty="0" err="1"/>
              <a:t>Groovy</a:t>
            </a:r>
            <a:r>
              <a:rPr lang="fr-FR" dirty="0"/>
              <a:t> &amp; Java </a:t>
            </a:r>
            <a:r>
              <a:rPr lang="fr-FR" dirty="0" err="1"/>
              <a:t>enthusiast</a:t>
            </a:r>
            <a:endParaRPr lang="fr-FR" dirty="0"/>
          </a:p>
          <a:p>
            <a:r>
              <a:rPr lang="en-US" dirty="0" smtClean="0"/>
              <a:t>*</a:t>
            </a:r>
            <a:r>
              <a:rPr lang="en-US" dirty="0"/>
              <a:t>JUG, *Camp and </a:t>
            </a:r>
            <a:r>
              <a:rPr lang="en-US" dirty="0" err="1"/>
              <a:t>Devoxx</a:t>
            </a:r>
            <a:r>
              <a:rPr lang="en-US" dirty="0"/>
              <a:t>* addict</a:t>
            </a:r>
            <a:endParaRPr lang="fr-FR" dirty="0"/>
          </a:p>
        </p:txBody>
      </p:sp>
      <p:pic>
        <p:nvPicPr>
          <p:cNvPr id="2050" name="Picture 2" descr="http://localhost/breizhcamp-univ-bonita/img/ppuf150X13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4287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ites.google.com/site/jugsummercamp/_/rsrc/1345102662327/speakers/fbouqu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932" y="188640"/>
            <a:ext cx="1242138" cy="16561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7704" y="4806704"/>
            <a:ext cx="3347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4"/>
              </a:rPr>
              <a:t>www.espacedefouille.org</a:t>
            </a:r>
            <a:endParaRPr lang="fr-FR" sz="2400" dirty="0"/>
          </a:p>
        </p:txBody>
      </p:sp>
      <p:pic>
        <p:nvPicPr>
          <p:cNvPr id="9" name="Picture 2" descr="http://localhost/breizhcamp-univ-bonita/img/Follow-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2" y="5580754"/>
            <a:ext cx="800574" cy="8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localhost/breizhcamp-univ-bonita/img/Nuvola_apps_ch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20" y="4644650"/>
            <a:ext cx="693440" cy="69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7704" y="5796375"/>
            <a:ext cx="1619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7"/>
              </a:rPr>
              <a:t>@</a:t>
            </a:r>
            <a:r>
              <a:rPr lang="fr-FR" sz="2400" dirty="0" err="1">
                <a:hlinkClick r:id="rId7"/>
              </a:rPr>
              <a:t>bouquetf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917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Sébastien Prunier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2476872"/>
          </a:xfrm>
        </p:spPr>
        <p:txBody>
          <a:bodyPr>
            <a:normAutofit/>
          </a:bodyPr>
          <a:lstStyle/>
          <a:p>
            <a:pPr fontAlgn="base"/>
            <a:r>
              <a:rPr lang="fr-FR" dirty="0" smtClean="0"/>
              <a:t>Software </a:t>
            </a:r>
            <a:r>
              <a:rPr lang="fr-FR" dirty="0" err="1" smtClean="0"/>
              <a:t>Engineer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Mosica</a:t>
            </a:r>
            <a:endParaRPr lang="fr-FR" dirty="0" smtClean="0"/>
          </a:p>
          <a:p>
            <a:pPr fontAlgn="base"/>
            <a:r>
              <a:rPr lang="fr-FR" dirty="0" smtClean="0"/>
              <a:t>BPM </a:t>
            </a:r>
            <a:r>
              <a:rPr lang="fr-FR" dirty="0"/>
              <a:t>&amp; </a:t>
            </a:r>
            <a:r>
              <a:rPr lang="fr-FR" dirty="0" err="1"/>
              <a:t>Bonita</a:t>
            </a:r>
            <a:r>
              <a:rPr lang="fr-FR" dirty="0"/>
              <a:t> Open Solution </a:t>
            </a:r>
            <a:r>
              <a:rPr lang="fr-FR" dirty="0" err="1"/>
              <a:t>enthusiast</a:t>
            </a:r>
            <a:endParaRPr lang="fr-FR" dirty="0"/>
          </a:p>
          <a:p>
            <a:r>
              <a:rPr lang="fr-FR" dirty="0" err="1" smtClean="0"/>
              <a:t>Recently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opinion on </a:t>
            </a:r>
            <a:r>
              <a:rPr lang="fr-FR" dirty="0" err="1" smtClean="0"/>
              <a:t>Javascript</a:t>
            </a:r>
            <a:r>
              <a:rPr lang="fr-FR" dirty="0" smtClean="0"/>
              <a:t> :-)</a:t>
            </a:r>
            <a:endParaRPr lang="fr-FR" dirty="0"/>
          </a:p>
          <a:p>
            <a:r>
              <a:rPr lang="en-US" dirty="0" smtClean="0"/>
              <a:t>*</a:t>
            </a:r>
            <a:r>
              <a:rPr lang="en-US" dirty="0"/>
              <a:t>JUG, *Camp and </a:t>
            </a:r>
            <a:r>
              <a:rPr lang="en-US" dirty="0" err="1"/>
              <a:t>Devoxx</a:t>
            </a:r>
            <a:r>
              <a:rPr lang="en-US" dirty="0"/>
              <a:t>* addict</a:t>
            </a:r>
            <a:endParaRPr lang="fr-FR" dirty="0"/>
          </a:p>
        </p:txBody>
      </p:sp>
      <p:pic>
        <p:nvPicPr>
          <p:cNvPr id="1026" name="Picture 2" descr="http://localhost/breizhcamp-univ-bonita/img/sebprun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ites.google.com/site/jugsummercamp/_/rsrc/1344865476676/speakers/t%C3%A9l%C3%A9chargement.jpg?height=200&amp;width=1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790" y="188640"/>
            <a:ext cx="1276350" cy="15811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localhost/breizhcamp-univ-bonita/img/Follow-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2" y="5580754"/>
            <a:ext cx="800574" cy="8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localhost/breizhcamp-univ-bonita/img/Nuvola_apps_ch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20" y="4644650"/>
            <a:ext cx="693440" cy="69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2102" y="4806704"/>
            <a:ext cx="3496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6"/>
              </a:rPr>
              <a:t>sebprunier.wordpress.com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1902102" y="5796375"/>
            <a:ext cx="1821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7"/>
              </a:rPr>
              <a:t>@</a:t>
            </a:r>
            <a:r>
              <a:rPr lang="fr-FR" sz="2400" dirty="0" err="1">
                <a:hlinkClick r:id="rId7"/>
              </a:rPr>
              <a:t>sebprunier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621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become</a:t>
            </a:r>
            <a:r>
              <a:rPr lang="fr-FR" dirty="0" smtClean="0"/>
              <a:t> a speaker 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95" y="1772816"/>
            <a:ext cx="4184797" cy="4410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Nuvola_apps_konta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37" y="336860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5536" y="2696645"/>
            <a:ext cx="282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317EAC"/>
                </a:solidFill>
                <a:latin typeface="Telex"/>
              </a:rPr>
              <a:t>Call For </a:t>
            </a:r>
            <a:r>
              <a:rPr lang="fr-FR" sz="2800" b="1" dirty="0" err="1">
                <a:solidFill>
                  <a:srgbClr val="317EAC"/>
                </a:solidFill>
                <a:latin typeface="Telex"/>
              </a:rPr>
              <a:t>Papers</a:t>
            </a:r>
            <a:endParaRPr lang="fr-FR" sz="2800" b="1" i="0" dirty="0">
              <a:solidFill>
                <a:srgbClr val="317EAC"/>
              </a:solidFill>
              <a:effectLst/>
              <a:latin typeface="Telex"/>
            </a:endParaRPr>
          </a:p>
        </p:txBody>
      </p:sp>
    </p:spTree>
    <p:extLst>
      <p:ext uri="{BB962C8B-B14F-4D97-AF65-F5344CB8AC3E}">
        <p14:creationId xmlns:p14="http://schemas.microsoft.com/office/powerpoint/2010/main" val="2034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Nice application, but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 e-mail confirmation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submission</a:t>
            </a:r>
            <a:endParaRPr lang="fr-FR" dirty="0" smtClean="0"/>
          </a:p>
          <a:p>
            <a:r>
              <a:rPr lang="fr-FR" dirty="0" smtClean="0"/>
              <a:t>No user management (staff, </a:t>
            </a:r>
            <a:r>
              <a:rPr lang="fr-FR" dirty="0" err="1" smtClean="0"/>
              <a:t>admin</a:t>
            </a:r>
            <a:r>
              <a:rPr lang="fr-FR" dirty="0" smtClean="0"/>
              <a:t>)</a:t>
            </a:r>
          </a:p>
          <a:p>
            <a:r>
              <a:rPr lang="fr-FR" dirty="0" smtClean="0"/>
              <a:t>No back-office</a:t>
            </a:r>
          </a:p>
          <a:p>
            <a:r>
              <a:rPr lang="fr-FR" dirty="0" smtClean="0"/>
              <a:t>People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submit</a:t>
            </a:r>
            <a:r>
              <a:rPr lang="fr-FR" dirty="0" smtClean="0"/>
              <a:t> SPAM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5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solution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5576" y="1806419"/>
            <a:ext cx="190308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B</a:t>
            </a:r>
            <a:endParaRPr lang="fr-FR" sz="23900" b="1" dirty="0">
              <a:solidFill>
                <a:srgbClr val="E70707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52891" y="1818977"/>
            <a:ext cx="181652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P</a:t>
            </a:r>
            <a:endParaRPr lang="fr-FR" sz="23900" b="1" dirty="0">
              <a:solidFill>
                <a:srgbClr val="E70707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067944" y="1818977"/>
            <a:ext cx="286328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M</a:t>
            </a:r>
            <a:endParaRPr lang="fr-FR" sz="23900" b="1" dirty="0">
              <a:solidFill>
                <a:srgbClr val="E70707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73371" y="1818977"/>
            <a:ext cx="163378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S</a:t>
            </a:r>
            <a:endParaRPr lang="fr-FR" sz="23900" b="1" dirty="0">
              <a:solidFill>
                <a:srgbClr val="E707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5122" name="Picture 2" descr="http://www.bonitasoft.com/sites/default/files/styles/carrousel_home/public/home_page/cover_bonitasoft-03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09030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11560" y="1916832"/>
            <a:ext cx="1310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err="1" smtClean="0">
                <a:solidFill>
                  <a:srgbClr val="FFC000"/>
                </a:solidFill>
              </a:rPr>
              <a:t>Draw</a:t>
            </a:r>
            <a:endParaRPr lang="fr-FR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7170" name="Picture 2" descr="http://www.bonitasoft.com/sites/default/files/styles/carrousel_home/public/home_page/cover_bonitasof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11560" y="1916832"/>
            <a:ext cx="1933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err="1" smtClean="0">
                <a:solidFill>
                  <a:srgbClr val="FFC000"/>
                </a:solidFill>
              </a:rPr>
              <a:t>Connect</a:t>
            </a:r>
            <a:endParaRPr lang="fr-FR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6146" name="Picture 2" descr="http://www.bonitasoft.com/sites/default/files/styles/carrousel_home/public/home_page/cover_bonitasoft-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11560" y="1916832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err="1" smtClean="0">
                <a:solidFill>
                  <a:srgbClr val="FFC000"/>
                </a:solidFill>
              </a:rPr>
              <a:t>Run</a:t>
            </a:r>
            <a:endParaRPr lang="fr-FR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132</Words>
  <Application>Microsoft Office PowerPoint</Application>
  <PresentationFormat>Affichage à l'écran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Add BPM in your business web application with Bonita Open Solution</vt:lpstr>
      <vt:lpstr>Frédéric Bouquet</vt:lpstr>
      <vt:lpstr>Sébastien Prunier</vt:lpstr>
      <vt:lpstr>How to become a speaker ?</vt:lpstr>
      <vt:lpstr>Nice application, but …</vt:lpstr>
      <vt:lpstr>The solution</vt:lpstr>
      <vt:lpstr>Bonita Open Solution</vt:lpstr>
      <vt:lpstr>Bonita Open Solution</vt:lpstr>
      <vt:lpstr>Bonita Open Solution</vt:lpstr>
      <vt:lpstr>Paper Validation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sebprunier</dc:creator>
  <cp:lastModifiedBy>sebprunier</cp:lastModifiedBy>
  <cp:revision>83</cp:revision>
  <dcterms:created xsi:type="dcterms:W3CDTF">2012-09-02T21:04:23Z</dcterms:created>
  <dcterms:modified xsi:type="dcterms:W3CDTF">2012-09-10T20:56:37Z</dcterms:modified>
</cp:coreProperties>
</file>