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2"/>
  </p:notesMasterIdLst>
  <p:sldIdLst>
    <p:sldId id="256" r:id="rId2"/>
    <p:sldId id="260" r:id="rId3"/>
    <p:sldId id="257" r:id="rId4"/>
    <p:sldId id="264" r:id="rId5"/>
    <p:sldId id="275" r:id="rId6"/>
    <p:sldId id="276" r:id="rId7"/>
    <p:sldId id="259" r:id="rId8"/>
    <p:sldId id="261" r:id="rId9"/>
    <p:sldId id="265" r:id="rId10"/>
    <p:sldId id="266" r:id="rId11"/>
    <p:sldId id="272" r:id="rId12"/>
    <p:sldId id="273" r:id="rId13"/>
    <p:sldId id="262" r:id="rId14"/>
    <p:sldId id="271" r:id="rId15"/>
    <p:sldId id="263" r:id="rId16"/>
    <p:sldId id="267" r:id="rId17"/>
    <p:sldId id="269" r:id="rId18"/>
    <p:sldId id="274" r:id="rId19"/>
    <p:sldId id="270" r:id="rId20"/>
    <p:sldId id="26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8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uch Laurent" userId="S::gauchl@edufr.ch::16383e90-c141-4c79-8f29-ff8f16153a76" providerId="AD" clId="Web-{9564864D-9C36-53F6-E90C-2957BCFC3447}"/>
    <pc:docChg chg="modSld modMainMaster">
      <pc:chgData name="Gauch Laurent" userId="S::gauchl@edufr.ch::16383e90-c141-4c79-8f29-ff8f16153a76" providerId="AD" clId="Web-{9564864D-9C36-53F6-E90C-2957BCFC3447}" dt="2020-04-23T09:20:21.113" v="68"/>
      <pc:docMkLst>
        <pc:docMk/>
      </pc:docMkLst>
      <pc:sldChg chg="addSp modSp">
        <pc:chgData name="Gauch Laurent" userId="S::gauchl@edufr.ch::16383e90-c141-4c79-8f29-ff8f16153a76" providerId="AD" clId="Web-{9564864D-9C36-53F6-E90C-2957BCFC3447}" dt="2020-04-23T09:20:21.113" v="68"/>
        <pc:sldMkLst>
          <pc:docMk/>
          <pc:sldMk cId="2739643171" sldId="256"/>
        </pc:sldMkLst>
        <pc:spChg chg="mod">
          <ac:chgData name="Gauch Laurent" userId="S::gauchl@edufr.ch::16383e90-c141-4c79-8f29-ff8f16153a76" providerId="AD" clId="Web-{9564864D-9C36-53F6-E90C-2957BCFC3447}" dt="2020-04-23T09:15:02.486" v="44" actId="20577"/>
          <ac:spMkLst>
            <pc:docMk/>
            <pc:sldMk cId="2739643171" sldId="256"/>
            <ac:spMk id="3" creationId="{5454099C-0580-4565-9598-C4E0DD3EAF71}"/>
          </ac:spMkLst>
        </pc:spChg>
        <pc:spChg chg="add mod">
          <ac:chgData name="Gauch Laurent" userId="S::gauchl@edufr.ch::16383e90-c141-4c79-8f29-ff8f16153a76" providerId="AD" clId="Web-{9564864D-9C36-53F6-E90C-2957BCFC3447}" dt="2020-04-23T09:20:21.113" v="68"/>
          <ac:spMkLst>
            <pc:docMk/>
            <pc:sldMk cId="2739643171" sldId="256"/>
            <ac:spMk id="5" creationId="{DB924002-845A-4F13-8545-A5A3A69E065D}"/>
          </ac:spMkLst>
        </pc:spChg>
        <pc:picChg chg="add mod">
          <ac:chgData name="Gauch Laurent" userId="S::gauchl@edufr.ch::16383e90-c141-4c79-8f29-ff8f16153a76" providerId="AD" clId="Web-{9564864D-9C36-53F6-E90C-2957BCFC3447}" dt="2020-04-23T09:19:43.488" v="63" actId="1076"/>
          <ac:picMkLst>
            <pc:docMk/>
            <pc:sldMk cId="2739643171" sldId="256"/>
            <ac:picMk id="6" creationId="{461174DA-7E98-4394-9B6A-5EB05388E0F8}"/>
          </ac:picMkLst>
        </pc:picChg>
      </pc:sldChg>
      <pc:sldChg chg="modSp">
        <pc:chgData name="Gauch Laurent" userId="S::gauchl@edufr.ch::16383e90-c141-4c79-8f29-ff8f16153a76" providerId="AD" clId="Web-{9564864D-9C36-53F6-E90C-2957BCFC3447}" dt="2020-04-23T09:16:00.533" v="54"/>
        <pc:sldMkLst>
          <pc:docMk/>
          <pc:sldMk cId="1624261559" sldId="257"/>
        </pc:sldMkLst>
        <pc:spChg chg="mod">
          <ac:chgData name="Gauch Laurent" userId="S::gauchl@edufr.ch::16383e90-c141-4c79-8f29-ff8f16153a76" providerId="AD" clId="Web-{9564864D-9C36-53F6-E90C-2957BCFC3447}" dt="2020-04-23T09:16:00.533" v="54"/>
          <ac:spMkLst>
            <pc:docMk/>
            <pc:sldMk cId="1624261559" sldId="257"/>
            <ac:spMk id="4" creationId="{A5282FFC-F993-4576-B268-1FCC064FD2B5}"/>
          </ac:spMkLst>
        </pc:spChg>
      </pc:sldChg>
      <pc:sldChg chg="modSp">
        <pc:chgData name="Gauch Laurent" userId="S::gauchl@edufr.ch::16383e90-c141-4c79-8f29-ff8f16153a76" providerId="AD" clId="Web-{9564864D-9C36-53F6-E90C-2957BCFC3447}" dt="2020-04-23T09:16:41.252" v="57" actId="20577"/>
        <pc:sldMkLst>
          <pc:docMk/>
          <pc:sldMk cId="1630019254" sldId="258"/>
        </pc:sldMkLst>
        <pc:spChg chg="mod">
          <ac:chgData name="Gauch Laurent" userId="S::gauchl@edufr.ch::16383e90-c141-4c79-8f29-ff8f16153a76" providerId="AD" clId="Web-{9564864D-9C36-53F6-E90C-2957BCFC3447}" dt="2020-04-23T09:16:41.252" v="57" actId="20577"/>
          <ac:spMkLst>
            <pc:docMk/>
            <pc:sldMk cId="1630019254" sldId="258"/>
            <ac:spMk id="2" creationId="{9DE03349-6865-4E73-840F-9091048D3E5E}"/>
          </ac:spMkLst>
        </pc:spChg>
        <pc:spChg chg="mod">
          <ac:chgData name="Gauch Laurent" userId="S::gauchl@edufr.ch::16383e90-c141-4c79-8f29-ff8f16153a76" providerId="AD" clId="Web-{9564864D-9C36-53F6-E90C-2957BCFC3447}" dt="2020-04-23T09:15:50.314" v="53"/>
          <ac:spMkLst>
            <pc:docMk/>
            <pc:sldMk cId="1630019254" sldId="258"/>
            <ac:spMk id="4" creationId="{55457578-E8D2-45C8-9DD9-F7A57250BB8C}"/>
          </ac:spMkLst>
        </pc:spChg>
      </pc:sldChg>
      <pc:sldChg chg="modSp">
        <pc:chgData name="Gauch Laurent" userId="S::gauchl@edufr.ch::16383e90-c141-4c79-8f29-ff8f16153a76" providerId="AD" clId="Web-{9564864D-9C36-53F6-E90C-2957BCFC3447}" dt="2020-04-23T09:16:00.533" v="54"/>
        <pc:sldMkLst>
          <pc:docMk/>
          <pc:sldMk cId="470656552" sldId="259"/>
        </pc:sldMkLst>
        <pc:spChg chg="mod">
          <ac:chgData name="Gauch Laurent" userId="S::gauchl@edufr.ch::16383e90-c141-4c79-8f29-ff8f16153a76" providerId="AD" clId="Web-{9564864D-9C36-53F6-E90C-2957BCFC3447}" dt="2020-04-23T09:16:00.533" v="54"/>
          <ac:spMkLst>
            <pc:docMk/>
            <pc:sldMk cId="470656552" sldId="259"/>
            <ac:spMk id="4" creationId="{8222575B-4733-4828-8355-803B97563909}"/>
          </ac:spMkLst>
        </pc:spChg>
      </pc:sldChg>
      <pc:sldChg chg="modSp">
        <pc:chgData name="Gauch Laurent" userId="S::gauchl@edufr.ch::16383e90-c141-4c79-8f29-ff8f16153a76" providerId="AD" clId="Web-{9564864D-9C36-53F6-E90C-2957BCFC3447}" dt="2020-04-23T09:16:00.533" v="54"/>
        <pc:sldMkLst>
          <pc:docMk/>
          <pc:sldMk cId="1237138146" sldId="261"/>
        </pc:sldMkLst>
        <pc:spChg chg="mod">
          <ac:chgData name="Gauch Laurent" userId="S::gauchl@edufr.ch::16383e90-c141-4c79-8f29-ff8f16153a76" providerId="AD" clId="Web-{9564864D-9C36-53F6-E90C-2957BCFC3447}" dt="2020-04-23T09:16:00.533" v="54"/>
          <ac:spMkLst>
            <pc:docMk/>
            <pc:sldMk cId="1237138146" sldId="261"/>
            <ac:spMk id="4" creationId="{71D81236-2EF9-4F6A-8E0E-2D3165C071F7}"/>
          </ac:spMkLst>
        </pc:spChg>
      </pc:sldChg>
      <pc:sldChg chg="modSp">
        <pc:chgData name="Gauch Laurent" userId="S::gauchl@edufr.ch::16383e90-c141-4c79-8f29-ff8f16153a76" providerId="AD" clId="Web-{9564864D-9C36-53F6-E90C-2957BCFC3447}" dt="2020-04-23T09:16:00.533" v="54"/>
        <pc:sldMkLst>
          <pc:docMk/>
          <pc:sldMk cId="2899821000" sldId="262"/>
        </pc:sldMkLst>
        <pc:spChg chg="mod">
          <ac:chgData name="Gauch Laurent" userId="S::gauchl@edufr.ch::16383e90-c141-4c79-8f29-ff8f16153a76" providerId="AD" clId="Web-{9564864D-9C36-53F6-E90C-2957BCFC3447}" dt="2020-04-23T09:16:00.533" v="54"/>
          <ac:spMkLst>
            <pc:docMk/>
            <pc:sldMk cId="2899821000" sldId="262"/>
            <ac:spMk id="4" creationId="{857B297F-CFAE-491B-A80E-610E37450C07}"/>
          </ac:spMkLst>
        </pc:spChg>
      </pc:sldChg>
      <pc:sldChg chg="modSp">
        <pc:chgData name="Gauch Laurent" userId="S::gauchl@edufr.ch::16383e90-c141-4c79-8f29-ff8f16153a76" providerId="AD" clId="Web-{9564864D-9C36-53F6-E90C-2957BCFC3447}" dt="2020-04-23T09:16:00.533" v="54"/>
        <pc:sldMkLst>
          <pc:docMk/>
          <pc:sldMk cId="286611325" sldId="263"/>
        </pc:sldMkLst>
        <pc:spChg chg="mod">
          <ac:chgData name="Gauch Laurent" userId="S::gauchl@edufr.ch::16383e90-c141-4c79-8f29-ff8f16153a76" providerId="AD" clId="Web-{9564864D-9C36-53F6-E90C-2957BCFC3447}" dt="2020-04-23T09:16:00.533" v="54"/>
          <ac:spMkLst>
            <pc:docMk/>
            <pc:sldMk cId="286611325" sldId="263"/>
            <ac:spMk id="4" creationId="{4317081D-0552-4247-A7C9-715106752EC4}"/>
          </ac:spMkLst>
        </pc:spChg>
      </pc:sldChg>
      <pc:sldMasterChg chg="modSp mod modSldLayout">
        <pc:chgData name="Gauch Laurent" userId="S::gauchl@edufr.ch::16383e90-c141-4c79-8f29-ff8f16153a76" providerId="AD" clId="Web-{9564864D-9C36-53F6-E90C-2957BCFC3447}" dt="2020-04-23T09:16:00.533" v="54"/>
        <pc:sldMasterMkLst>
          <pc:docMk/>
          <pc:sldMasterMk cId="2460954070" sldId="2147483660"/>
        </pc:sldMasterMkLst>
        <pc:spChg chg="mod">
          <ac:chgData name="Gauch Laurent" userId="S::gauchl@edufr.ch::16383e90-c141-4c79-8f29-ff8f16153a76" providerId="AD" clId="Web-{9564864D-9C36-53F6-E90C-2957BCFC3447}" dt="2020-04-23T09:16:00.533" v="54"/>
          <ac:spMkLst>
            <pc:docMk/>
            <pc:sldMasterMk cId="2460954070" sldId="2147483660"/>
            <ac:spMk id="5" creationId="{00000000-0000-0000-0000-000000000000}"/>
          </ac:spMkLst>
        </pc:spChg>
        <pc:sldLayoutChg chg="modSp mod">
          <pc:chgData name="Gauch Laurent" userId="S::gauchl@edufr.ch::16383e90-c141-4c79-8f29-ff8f16153a76" providerId="AD" clId="Web-{9564864D-9C36-53F6-E90C-2957BCFC3447}" dt="2020-04-23T09:16:00.533" v="54"/>
          <pc:sldLayoutMkLst>
            <pc:docMk/>
            <pc:sldMasterMk cId="2460954070" sldId="2147483660"/>
            <pc:sldLayoutMk cId="2385387890" sldId="2147483661"/>
          </pc:sldLayoutMkLst>
          <pc:spChg chg="mod">
            <ac:chgData name="Gauch Laurent" userId="S::gauchl@edufr.ch::16383e90-c141-4c79-8f29-ff8f16153a76" providerId="AD" clId="Web-{9564864D-9C36-53F6-E90C-2957BCFC3447}" dt="2020-04-23T09:16:00.533" v="54"/>
            <ac:spMkLst>
              <pc:docMk/>
              <pc:sldMasterMk cId="2460954070" sldId="2147483660"/>
              <pc:sldLayoutMk cId="2385387890" sldId="2147483661"/>
              <ac:spMk id="5" creationId="{00000000-0000-0000-0000-000000000000}"/>
            </ac:spMkLst>
          </pc:spChg>
        </pc:sldLayoutChg>
        <pc:sldLayoutChg chg="modSp mod">
          <pc:chgData name="Gauch Laurent" userId="S::gauchl@edufr.ch::16383e90-c141-4c79-8f29-ff8f16153a76" providerId="AD" clId="Web-{9564864D-9C36-53F6-E90C-2957BCFC3447}" dt="2020-04-23T09:16:00.533" v="54"/>
          <pc:sldLayoutMkLst>
            <pc:docMk/>
            <pc:sldMasterMk cId="2460954070" sldId="2147483660"/>
            <pc:sldLayoutMk cId="949138452" sldId="2147483662"/>
          </pc:sldLayoutMkLst>
          <pc:spChg chg="mod">
            <ac:chgData name="Gauch Laurent" userId="S::gauchl@edufr.ch::16383e90-c141-4c79-8f29-ff8f16153a76" providerId="AD" clId="Web-{9564864D-9C36-53F6-E90C-2957BCFC3447}" dt="2020-04-23T09:16:00.533" v="54"/>
            <ac:spMkLst>
              <pc:docMk/>
              <pc:sldMasterMk cId="2460954070" sldId="2147483660"/>
              <pc:sldLayoutMk cId="949138452" sldId="2147483662"/>
              <ac:spMk id="5" creationId="{00000000-0000-0000-0000-000000000000}"/>
            </ac:spMkLst>
          </pc:spChg>
        </pc:sldLayoutChg>
        <pc:sldLayoutChg chg="modSp mod">
          <pc:chgData name="Gauch Laurent" userId="S::gauchl@edufr.ch::16383e90-c141-4c79-8f29-ff8f16153a76" providerId="AD" clId="Web-{9564864D-9C36-53F6-E90C-2957BCFC3447}" dt="2020-04-23T09:16:00.533" v="54"/>
          <pc:sldLayoutMkLst>
            <pc:docMk/>
            <pc:sldMasterMk cId="2460954070" sldId="2147483660"/>
            <pc:sldLayoutMk cId="2591524520" sldId="2147483663"/>
          </pc:sldLayoutMkLst>
          <pc:spChg chg="mod">
            <ac:chgData name="Gauch Laurent" userId="S::gauchl@edufr.ch::16383e90-c141-4c79-8f29-ff8f16153a76" providerId="AD" clId="Web-{9564864D-9C36-53F6-E90C-2957BCFC3447}" dt="2020-04-23T09:16:00.533" v="54"/>
            <ac:spMkLst>
              <pc:docMk/>
              <pc:sldMasterMk cId="2460954070" sldId="2147483660"/>
              <pc:sldLayoutMk cId="2591524520" sldId="2147483663"/>
              <ac:spMk id="5" creationId="{00000000-0000-0000-0000-000000000000}"/>
            </ac:spMkLst>
          </pc:spChg>
        </pc:sldLayoutChg>
        <pc:sldLayoutChg chg="modSp mod">
          <pc:chgData name="Gauch Laurent" userId="S::gauchl@edufr.ch::16383e90-c141-4c79-8f29-ff8f16153a76" providerId="AD" clId="Web-{9564864D-9C36-53F6-E90C-2957BCFC3447}" dt="2020-04-23T09:16:00.533" v="54"/>
          <pc:sldLayoutMkLst>
            <pc:docMk/>
            <pc:sldMasterMk cId="2460954070" sldId="2147483660"/>
            <pc:sldLayoutMk cId="1203092039" sldId="2147483664"/>
          </pc:sldLayoutMkLst>
          <pc:spChg chg="mod">
            <ac:chgData name="Gauch Laurent" userId="S::gauchl@edufr.ch::16383e90-c141-4c79-8f29-ff8f16153a76" providerId="AD" clId="Web-{9564864D-9C36-53F6-E90C-2957BCFC3447}" dt="2020-04-23T09:16:00.533" v="54"/>
            <ac:spMkLst>
              <pc:docMk/>
              <pc:sldMasterMk cId="2460954070" sldId="2147483660"/>
              <pc:sldLayoutMk cId="1203092039" sldId="2147483664"/>
              <ac:spMk id="6" creationId="{00000000-0000-0000-0000-000000000000}"/>
            </ac:spMkLst>
          </pc:spChg>
        </pc:sldLayoutChg>
        <pc:sldLayoutChg chg="modSp mod">
          <pc:chgData name="Gauch Laurent" userId="S::gauchl@edufr.ch::16383e90-c141-4c79-8f29-ff8f16153a76" providerId="AD" clId="Web-{9564864D-9C36-53F6-E90C-2957BCFC3447}" dt="2020-04-23T09:16:00.533" v="54"/>
          <pc:sldLayoutMkLst>
            <pc:docMk/>
            <pc:sldMasterMk cId="2460954070" sldId="2147483660"/>
            <pc:sldLayoutMk cId="3733172339" sldId="2147483665"/>
          </pc:sldLayoutMkLst>
          <pc:spChg chg="mod">
            <ac:chgData name="Gauch Laurent" userId="S::gauchl@edufr.ch::16383e90-c141-4c79-8f29-ff8f16153a76" providerId="AD" clId="Web-{9564864D-9C36-53F6-E90C-2957BCFC3447}" dt="2020-04-23T09:16:00.533" v="54"/>
            <ac:spMkLst>
              <pc:docMk/>
              <pc:sldMasterMk cId="2460954070" sldId="2147483660"/>
              <pc:sldLayoutMk cId="3733172339" sldId="2147483665"/>
              <ac:spMk id="8" creationId="{00000000-0000-0000-0000-000000000000}"/>
            </ac:spMkLst>
          </pc:spChg>
        </pc:sldLayoutChg>
        <pc:sldLayoutChg chg="modSp mod">
          <pc:chgData name="Gauch Laurent" userId="S::gauchl@edufr.ch::16383e90-c141-4c79-8f29-ff8f16153a76" providerId="AD" clId="Web-{9564864D-9C36-53F6-E90C-2957BCFC3447}" dt="2020-04-23T09:16:00.533" v="54"/>
          <pc:sldLayoutMkLst>
            <pc:docMk/>
            <pc:sldMasterMk cId="2460954070" sldId="2147483660"/>
            <pc:sldLayoutMk cId="3210312558" sldId="2147483666"/>
          </pc:sldLayoutMkLst>
          <pc:spChg chg="mod">
            <ac:chgData name="Gauch Laurent" userId="S::gauchl@edufr.ch::16383e90-c141-4c79-8f29-ff8f16153a76" providerId="AD" clId="Web-{9564864D-9C36-53F6-E90C-2957BCFC3447}" dt="2020-04-23T09:16:00.533" v="54"/>
            <ac:spMkLst>
              <pc:docMk/>
              <pc:sldMasterMk cId="2460954070" sldId="2147483660"/>
              <pc:sldLayoutMk cId="3210312558" sldId="2147483666"/>
              <ac:spMk id="4" creationId="{00000000-0000-0000-0000-000000000000}"/>
            </ac:spMkLst>
          </pc:spChg>
        </pc:sldLayoutChg>
        <pc:sldLayoutChg chg="modSp mod">
          <pc:chgData name="Gauch Laurent" userId="S::gauchl@edufr.ch::16383e90-c141-4c79-8f29-ff8f16153a76" providerId="AD" clId="Web-{9564864D-9C36-53F6-E90C-2957BCFC3447}" dt="2020-04-23T09:16:00.533" v="54"/>
          <pc:sldLayoutMkLst>
            <pc:docMk/>
            <pc:sldMasterMk cId="2460954070" sldId="2147483660"/>
            <pc:sldLayoutMk cId="3146388984" sldId="2147483667"/>
          </pc:sldLayoutMkLst>
          <pc:spChg chg="mod">
            <ac:chgData name="Gauch Laurent" userId="S::gauchl@edufr.ch::16383e90-c141-4c79-8f29-ff8f16153a76" providerId="AD" clId="Web-{9564864D-9C36-53F6-E90C-2957BCFC3447}" dt="2020-04-23T09:16:00.533" v="54"/>
            <ac:spMkLst>
              <pc:docMk/>
              <pc:sldMasterMk cId="2460954070" sldId="2147483660"/>
              <pc:sldLayoutMk cId="3146388984" sldId="2147483667"/>
              <ac:spMk id="3" creationId="{00000000-0000-0000-0000-000000000000}"/>
            </ac:spMkLst>
          </pc:spChg>
        </pc:sldLayoutChg>
        <pc:sldLayoutChg chg="modSp mod">
          <pc:chgData name="Gauch Laurent" userId="S::gauchl@edufr.ch::16383e90-c141-4c79-8f29-ff8f16153a76" providerId="AD" clId="Web-{9564864D-9C36-53F6-E90C-2957BCFC3447}" dt="2020-04-23T09:16:00.533" v="54"/>
          <pc:sldLayoutMkLst>
            <pc:docMk/>
            <pc:sldMasterMk cId="2460954070" sldId="2147483660"/>
            <pc:sldLayoutMk cId="3171841454" sldId="2147483668"/>
          </pc:sldLayoutMkLst>
          <pc:spChg chg="mod">
            <ac:chgData name="Gauch Laurent" userId="S::gauchl@edufr.ch::16383e90-c141-4c79-8f29-ff8f16153a76" providerId="AD" clId="Web-{9564864D-9C36-53F6-E90C-2957BCFC3447}" dt="2020-04-23T09:16:00.533" v="54"/>
            <ac:spMkLst>
              <pc:docMk/>
              <pc:sldMasterMk cId="2460954070" sldId="2147483660"/>
              <pc:sldLayoutMk cId="3171841454" sldId="2147483668"/>
              <ac:spMk id="6" creationId="{00000000-0000-0000-0000-000000000000}"/>
            </ac:spMkLst>
          </pc:spChg>
        </pc:sldLayoutChg>
        <pc:sldLayoutChg chg="modSp mod">
          <pc:chgData name="Gauch Laurent" userId="S::gauchl@edufr.ch::16383e90-c141-4c79-8f29-ff8f16153a76" providerId="AD" clId="Web-{9564864D-9C36-53F6-E90C-2957BCFC3447}" dt="2020-04-23T09:16:00.533" v="54"/>
          <pc:sldLayoutMkLst>
            <pc:docMk/>
            <pc:sldMasterMk cId="2460954070" sldId="2147483660"/>
            <pc:sldLayoutMk cId="1718958274" sldId="2147483669"/>
          </pc:sldLayoutMkLst>
          <pc:spChg chg="mod">
            <ac:chgData name="Gauch Laurent" userId="S::gauchl@edufr.ch::16383e90-c141-4c79-8f29-ff8f16153a76" providerId="AD" clId="Web-{9564864D-9C36-53F6-E90C-2957BCFC3447}" dt="2020-04-23T09:16:00.533" v="54"/>
            <ac:spMkLst>
              <pc:docMk/>
              <pc:sldMasterMk cId="2460954070" sldId="2147483660"/>
              <pc:sldLayoutMk cId="1718958274" sldId="2147483669"/>
              <ac:spMk id="6" creationId="{00000000-0000-0000-0000-000000000000}"/>
            </ac:spMkLst>
          </pc:spChg>
        </pc:sldLayoutChg>
        <pc:sldLayoutChg chg="modSp mod">
          <pc:chgData name="Gauch Laurent" userId="S::gauchl@edufr.ch::16383e90-c141-4c79-8f29-ff8f16153a76" providerId="AD" clId="Web-{9564864D-9C36-53F6-E90C-2957BCFC3447}" dt="2020-04-23T09:16:00.533" v="54"/>
          <pc:sldLayoutMkLst>
            <pc:docMk/>
            <pc:sldMasterMk cId="2460954070" sldId="2147483660"/>
            <pc:sldLayoutMk cId="2202905451" sldId="2147483670"/>
          </pc:sldLayoutMkLst>
          <pc:spChg chg="mod">
            <ac:chgData name="Gauch Laurent" userId="S::gauchl@edufr.ch::16383e90-c141-4c79-8f29-ff8f16153a76" providerId="AD" clId="Web-{9564864D-9C36-53F6-E90C-2957BCFC3447}" dt="2020-04-23T09:16:00.533" v="54"/>
            <ac:spMkLst>
              <pc:docMk/>
              <pc:sldMasterMk cId="2460954070" sldId="2147483660"/>
              <pc:sldLayoutMk cId="2202905451" sldId="2147483670"/>
              <ac:spMk id="5" creationId="{00000000-0000-0000-0000-000000000000}"/>
            </ac:spMkLst>
          </pc:spChg>
        </pc:sldLayoutChg>
        <pc:sldLayoutChg chg="modSp mod">
          <pc:chgData name="Gauch Laurent" userId="S::gauchl@edufr.ch::16383e90-c141-4c79-8f29-ff8f16153a76" providerId="AD" clId="Web-{9564864D-9C36-53F6-E90C-2957BCFC3447}" dt="2020-04-23T09:16:00.533" v="54"/>
          <pc:sldLayoutMkLst>
            <pc:docMk/>
            <pc:sldMasterMk cId="2460954070" sldId="2147483660"/>
            <pc:sldLayoutMk cId="3479445657" sldId="2147483671"/>
          </pc:sldLayoutMkLst>
          <pc:spChg chg="mod">
            <ac:chgData name="Gauch Laurent" userId="S::gauchl@edufr.ch::16383e90-c141-4c79-8f29-ff8f16153a76" providerId="AD" clId="Web-{9564864D-9C36-53F6-E90C-2957BCFC3447}" dt="2020-04-23T09:16:00.533" v="54"/>
            <ac:spMkLst>
              <pc:docMk/>
              <pc:sldMasterMk cId="2460954070" sldId="2147483660"/>
              <pc:sldLayoutMk cId="3479445657" sldId="2147483671"/>
              <ac:spMk id="5" creationId="{00000000-0000-0000-0000-000000000000}"/>
            </ac:spMkLst>
          </pc:spChg>
        </pc:sldLayoutChg>
      </pc:sldMasterChg>
    </pc:docChg>
  </pc:docChgLst>
  <pc:docChgLst>
    <pc:chgData name="Gauch Laurent" userId="S::gauchl@edufr.ch::16383e90-c141-4c79-8f29-ff8f16153a76" providerId="AD" clId="Web-{B355EE3E-9927-039A-019A-9F6D6506C102}"/>
    <pc:docChg chg="mod addSld modSld sldOrd modMainMaster">
      <pc:chgData name="Gauch Laurent" userId="S::gauchl@edufr.ch::16383e90-c141-4c79-8f29-ff8f16153a76" providerId="AD" clId="Web-{B355EE3E-9927-039A-019A-9F6D6506C102}" dt="2020-04-23T08:55:12.992" v="552" actId="20577"/>
      <pc:docMkLst>
        <pc:docMk/>
      </pc:docMkLst>
      <pc:sldChg chg="addSp delSp modSp new modTransition">
        <pc:chgData name="Gauch Laurent" userId="S::gauchl@edufr.ch::16383e90-c141-4c79-8f29-ff8f16153a76" providerId="AD" clId="Web-{B355EE3E-9927-039A-019A-9F6D6506C102}" dt="2020-04-23T08:53:18.741" v="505" actId="20577"/>
        <pc:sldMkLst>
          <pc:docMk/>
          <pc:sldMk cId="2739643171" sldId="256"/>
        </pc:sldMkLst>
        <pc:spChg chg="mod">
          <ac:chgData name="Gauch Laurent" userId="S::gauchl@edufr.ch::16383e90-c141-4c79-8f29-ff8f16153a76" providerId="AD" clId="Web-{B355EE3E-9927-039A-019A-9F6D6506C102}" dt="2020-04-23T08:53:18.741" v="505" actId="20577"/>
          <ac:spMkLst>
            <pc:docMk/>
            <pc:sldMk cId="2739643171" sldId="256"/>
            <ac:spMk id="2" creationId="{CCAA8432-2F95-46C5-A228-DB4E32EEF4FA}"/>
          </ac:spMkLst>
        </pc:spChg>
        <pc:spChg chg="mod">
          <ac:chgData name="Gauch Laurent" userId="S::gauchl@edufr.ch::16383e90-c141-4c79-8f29-ff8f16153a76" providerId="AD" clId="Web-{B355EE3E-9927-039A-019A-9F6D6506C102}" dt="2020-04-23T08:52:26.303" v="475" actId="20577"/>
          <ac:spMkLst>
            <pc:docMk/>
            <pc:sldMk cId="2739643171" sldId="256"/>
            <ac:spMk id="3" creationId="{5454099C-0580-4565-9598-C4E0DD3EAF71}"/>
          </ac:spMkLst>
        </pc:spChg>
        <pc:spChg chg="add del mod">
          <ac:chgData name="Gauch Laurent" userId="S::gauchl@edufr.ch::16383e90-c141-4c79-8f29-ff8f16153a76" providerId="AD" clId="Web-{B355EE3E-9927-039A-019A-9F6D6506C102}" dt="2020-04-23T08:37:35.047" v="320"/>
          <ac:spMkLst>
            <pc:docMk/>
            <pc:sldMk cId="2739643171" sldId="256"/>
            <ac:spMk id="4" creationId="{67716056-0CE2-473B-9412-BD6B83D391D3}"/>
          </ac:spMkLst>
        </pc:spChg>
      </pc:sldChg>
      <pc:sldChg chg="addSp modSp new modTransition">
        <pc:chgData name="Gauch Laurent" userId="S::gauchl@edufr.ch::16383e90-c141-4c79-8f29-ff8f16153a76" providerId="AD" clId="Web-{B355EE3E-9927-039A-019A-9F6D6506C102}" dt="2020-04-23T08:54:44.054" v="525" actId="20577"/>
        <pc:sldMkLst>
          <pc:docMk/>
          <pc:sldMk cId="1624261559" sldId="257"/>
        </pc:sldMkLst>
        <pc:spChg chg="mod">
          <ac:chgData name="Gauch Laurent" userId="S::gauchl@edufr.ch::16383e90-c141-4c79-8f29-ff8f16153a76" providerId="AD" clId="Web-{B355EE3E-9927-039A-019A-9F6D6506C102}" dt="2020-04-23T08:54:44.054" v="525" actId="20577"/>
          <ac:spMkLst>
            <pc:docMk/>
            <pc:sldMk cId="1624261559" sldId="257"/>
            <ac:spMk id="2" creationId="{7D08AD32-A87D-4B0F-9825-75A5CEFE9BD8}"/>
          </ac:spMkLst>
        </pc:spChg>
        <pc:spChg chg="add mod">
          <ac:chgData name="Gauch Laurent" userId="S::gauchl@edufr.ch::16383e90-c141-4c79-8f29-ff8f16153a76" providerId="AD" clId="Web-{B355EE3E-9927-039A-019A-9F6D6506C102}" dt="2020-04-23T08:39:40.736" v="329"/>
          <ac:spMkLst>
            <pc:docMk/>
            <pc:sldMk cId="1624261559" sldId="257"/>
            <ac:spMk id="4" creationId="{A5282FFC-F993-4576-B268-1FCC064FD2B5}"/>
          </ac:spMkLst>
        </pc:spChg>
        <pc:spChg chg="add mod">
          <ac:chgData name="Gauch Laurent" userId="S::gauchl@edufr.ch::16383e90-c141-4c79-8f29-ff8f16153a76" providerId="AD" clId="Web-{B355EE3E-9927-039A-019A-9F6D6506C102}" dt="2020-04-23T08:39:40.736" v="329"/>
          <ac:spMkLst>
            <pc:docMk/>
            <pc:sldMk cId="1624261559" sldId="257"/>
            <ac:spMk id="5" creationId="{0EC5D717-EFEC-45B3-96BC-36E87D102474}"/>
          </ac:spMkLst>
        </pc:spChg>
      </pc:sldChg>
      <pc:sldChg chg="addSp modSp new modTransition">
        <pc:chgData name="Gauch Laurent" userId="S::gauchl@edufr.ch::16383e90-c141-4c79-8f29-ff8f16153a76" providerId="AD" clId="Web-{B355EE3E-9927-039A-019A-9F6D6506C102}" dt="2020-04-23T08:54:49.476" v="530" actId="20577"/>
        <pc:sldMkLst>
          <pc:docMk/>
          <pc:sldMk cId="1630019254" sldId="258"/>
        </pc:sldMkLst>
        <pc:spChg chg="mod">
          <ac:chgData name="Gauch Laurent" userId="S::gauchl@edufr.ch::16383e90-c141-4c79-8f29-ff8f16153a76" providerId="AD" clId="Web-{B355EE3E-9927-039A-019A-9F6D6506C102}" dt="2020-04-23T08:54:49.476" v="530" actId="20577"/>
          <ac:spMkLst>
            <pc:docMk/>
            <pc:sldMk cId="1630019254" sldId="258"/>
            <ac:spMk id="2" creationId="{9DE03349-6865-4E73-840F-9091048D3E5E}"/>
          </ac:spMkLst>
        </pc:spChg>
        <pc:spChg chg="add mod">
          <ac:chgData name="Gauch Laurent" userId="S::gauchl@edufr.ch::16383e90-c141-4c79-8f29-ff8f16153a76" providerId="AD" clId="Web-{B355EE3E-9927-039A-019A-9F6D6506C102}" dt="2020-04-23T08:39:40.736" v="329"/>
          <ac:spMkLst>
            <pc:docMk/>
            <pc:sldMk cId="1630019254" sldId="258"/>
            <ac:spMk id="4" creationId="{55457578-E8D2-45C8-9DD9-F7A57250BB8C}"/>
          </ac:spMkLst>
        </pc:spChg>
        <pc:spChg chg="add mod">
          <ac:chgData name="Gauch Laurent" userId="S::gauchl@edufr.ch::16383e90-c141-4c79-8f29-ff8f16153a76" providerId="AD" clId="Web-{B355EE3E-9927-039A-019A-9F6D6506C102}" dt="2020-04-23T08:39:40.736" v="329"/>
          <ac:spMkLst>
            <pc:docMk/>
            <pc:sldMk cId="1630019254" sldId="258"/>
            <ac:spMk id="5" creationId="{EE5C606F-3F59-43FA-8A3E-C9BC53175793}"/>
          </ac:spMkLst>
        </pc:spChg>
      </pc:sldChg>
      <pc:sldChg chg="addSp modSp new modTransition">
        <pc:chgData name="Gauch Laurent" userId="S::gauchl@edufr.ch::16383e90-c141-4c79-8f29-ff8f16153a76" providerId="AD" clId="Web-{B355EE3E-9927-039A-019A-9F6D6506C102}" dt="2020-04-23T08:54:55.273" v="535" actId="20577"/>
        <pc:sldMkLst>
          <pc:docMk/>
          <pc:sldMk cId="470656552" sldId="259"/>
        </pc:sldMkLst>
        <pc:spChg chg="mod">
          <ac:chgData name="Gauch Laurent" userId="S::gauchl@edufr.ch::16383e90-c141-4c79-8f29-ff8f16153a76" providerId="AD" clId="Web-{B355EE3E-9927-039A-019A-9F6D6506C102}" dt="2020-04-23T08:54:55.273" v="535" actId="20577"/>
          <ac:spMkLst>
            <pc:docMk/>
            <pc:sldMk cId="470656552" sldId="259"/>
            <ac:spMk id="2" creationId="{718A0770-2757-43C4-BC27-1A5831E8711F}"/>
          </ac:spMkLst>
        </pc:spChg>
        <pc:spChg chg="add mod">
          <ac:chgData name="Gauch Laurent" userId="S::gauchl@edufr.ch::16383e90-c141-4c79-8f29-ff8f16153a76" providerId="AD" clId="Web-{B355EE3E-9927-039A-019A-9F6D6506C102}" dt="2020-04-23T08:39:40.736" v="329"/>
          <ac:spMkLst>
            <pc:docMk/>
            <pc:sldMk cId="470656552" sldId="259"/>
            <ac:spMk id="4" creationId="{8222575B-4733-4828-8355-803B97563909}"/>
          </ac:spMkLst>
        </pc:spChg>
        <pc:spChg chg="add mod">
          <ac:chgData name="Gauch Laurent" userId="S::gauchl@edufr.ch::16383e90-c141-4c79-8f29-ff8f16153a76" providerId="AD" clId="Web-{B355EE3E-9927-039A-019A-9F6D6506C102}" dt="2020-04-23T08:39:40.736" v="329"/>
          <ac:spMkLst>
            <pc:docMk/>
            <pc:sldMk cId="470656552" sldId="259"/>
            <ac:spMk id="5" creationId="{66607746-882D-45FC-A931-F02DD89FFD89}"/>
          </ac:spMkLst>
        </pc:spChg>
      </pc:sldChg>
      <pc:sldChg chg="addSp modSp new ord modTransition">
        <pc:chgData name="Gauch Laurent" userId="S::gauchl@edufr.ch::16383e90-c141-4c79-8f29-ff8f16153a76" providerId="AD" clId="Web-{B355EE3E-9927-039A-019A-9F6D6506C102}" dt="2020-04-23T08:54:30.664" v="518" actId="20577"/>
        <pc:sldMkLst>
          <pc:docMk/>
          <pc:sldMk cId="637331494" sldId="260"/>
        </pc:sldMkLst>
        <pc:spChg chg="mod">
          <ac:chgData name="Gauch Laurent" userId="S::gauchl@edufr.ch::16383e90-c141-4c79-8f29-ff8f16153a76" providerId="AD" clId="Web-{B355EE3E-9927-039A-019A-9F6D6506C102}" dt="2020-04-23T08:29:35.341" v="85" actId="20577"/>
          <ac:spMkLst>
            <pc:docMk/>
            <pc:sldMk cId="637331494" sldId="260"/>
            <ac:spMk id="2" creationId="{C7B4FE29-82FC-41D2-8D6D-BE100D22FDF4}"/>
          </ac:spMkLst>
        </pc:spChg>
        <pc:spChg chg="mod">
          <ac:chgData name="Gauch Laurent" userId="S::gauchl@edufr.ch::16383e90-c141-4c79-8f29-ff8f16153a76" providerId="AD" clId="Web-{B355EE3E-9927-039A-019A-9F6D6506C102}" dt="2020-04-23T08:54:30.664" v="518" actId="20577"/>
          <ac:spMkLst>
            <pc:docMk/>
            <pc:sldMk cId="637331494" sldId="260"/>
            <ac:spMk id="3" creationId="{F3145A40-D53B-4B41-8535-1199FFE04A35}"/>
          </ac:spMkLst>
        </pc:spChg>
        <pc:spChg chg="add mod">
          <ac:chgData name="Gauch Laurent" userId="S::gauchl@edufr.ch::16383e90-c141-4c79-8f29-ff8f16153a76" providerId="AD" clId="Web-{B355EE3E-9927-039A-019A-9F6D6506C102}" dt="2020-04-23T08:45:05.941" v="383"/>
          <ac:spMkLst>
            <pc:docMk/>
            <pc:sldMk cId="637331494" sldId="260"/>
            <ac:spMk id="4" creationId="{4B45456E-BA73-428C-BA35-983591212FFE}"/>
          </ac:spMkLst>
        </pc:spChg>
        <pc:spChg chg="add mod">
          <ac:chgData name="Gauch Laurent" userId="S::gauchl@edufr.ch::16383e90-c141-4c79-8f29-ff8f16153a76" providerId="AD" clId="Web-{B355EE3E-9927-039A-019A-9F6D6506C102}" dt="2020-04-23T08:39:40.736" v="329"/>
          <ac:spMkLst>
            <pc:docMk/>
            <pc:sldMk cId="637331494" sldId="260"/>
            <ac:spMk id="5" creationId="{FC4310D9-5BB9-45E9-B2AD-F3CC6CEBD9EC}"/>
          </ac:spMkLst>
        </pc:spChg>
      </pc:sldChg>
      <pc:sldChg chg="addSp modSp new modTransition">
        <pc:chgData name="Gauch Laurent" userId="S::gauchl@edufr.ch::16383e90-c141-4c79-8f29-ff8f16153a76" providerId="AD" clId="Web-{B355EE3E-9927-039A-019A-9F6D6506C102}" dt="2020-04-23T08:55:00.758" v="540" actId="20577"/>
        <pc:sldMkLst>
          <pc:docMk/>
          <pc:sldMk cId="1237138146" sldId="261"/>
        </pc:sldMkLst>
        <pc:spChg chg="mod">
          <ac:chgData name="Gauch Laurent" userId="S::gauchl@edufr.ch::16383e90-c141-4c79-8f29-ff8f16153a76" providerId="AD" clId="Web-{B355EE3E-9927-039A-019A-9F6D6506C102}" dt="2020-04-23T08:55:00.758" v="540" actId="20577"/>
          <ac:spMkLst>
            <pc:docMk/>
            <pc:sldMk cId="1237138146" sldId="261"/>
            <ac:spMk id="2" creationId="{36A469F1-55BF-4783-86EA-E0771D8260C8}"/>
          </ac:spMkLst>
        </pc:spChg>
        <pc:spChg chg="add mod">
          <ac:chgData name="Gauch Laurent" userId="S::gauchl@edufr.ch::16383e90-c141-4c79-8f29-ff8f16153a76" providerId="AD" clId="Web-{B355EE3E-9927-039A-019A-9F6D6506C102}" dt="2020-04-23T08:39:40.736" v="329"/>
          <ac:spMkLst>
            <pc:docMk/>
            <pc:sldMk cId="1237138146" sldId="261"/>
            <ac:spMk id="4" creationId="{71D81236-2EF9-4F6A-8E0E-2D3165C071F7}"/>
          </ac:spMkLst>
        </pc:spChg>
        <pc:spChg chg="add mod">
          <ac:chgData name="Gauch Laurent" userId="S::gauchl@edufr.ch::16383e90-c141-4c79-8f29-ff8f16153a76" providerId="AD" clId="Web-{B355EE3E-9927-039A-019A-9F6D6506C102}" dt="2020-04-23T08:39:40.736" v="329"/>
          <ac:spMkLst>
            <pc:docMk/>
            <pc:sldMk cId="1237138146" sldId="261"/>
            <ac:spMk id="5" creationId="{2518F84E-3EAB-472A-8319-25E0FBE7F6EA}"/>
          </ac:spMkLst>
        </pc:spChg>
      </pc:sldChg>
      <pc:sldChg chg="addSp modSp new modTransition">
        <pc:chgData name="Gauch Laurent" userId="S::gauchl@edufr.ch::16383e90-c141-4c79-8f29-ff8f16153a76" providerId="AD" clId="Web-{B355EE3E-9927-039A-019A-9F6D6506C102}" dt="2020-04-23T08:55:06.305" v="545" actId="20577"/>
        <pc:sldMkLst>
          <pc:docMk/>
          <pc:sldMk cId="2899821000" sldId="262"/>
        </pc:sldMkLst>
        <pc:spChg chg="mod">
          <ac:chgData name="Gauch Laurent" userId="S::gauchl@edufr.ch::16383e90-c141-4c79-8f29-ff8f16153a76" providerId="AD" clId="Web-{B355EE3E-9927-039A-019A-9F6D6506C102}" dt="2020-04-23T08:55:06.305" v="545" actId="20577"/>
          <ac:spMkLst>
            <pc:docMk/>
            <pc:sldMk cId="2899821000" sldId="262"/>
            <ac:spMk id="2" creationId="{538E2E65-A213-4E8B-B5BD-9D3DED47CD43}"/>
          </ac:spMkLst>
        </pc:spChg>
        <pc:spChg chg="add mod">
          <ac:chgData name="Gauch Laurent" userId="S::gauchl@edufr.ch::16383e90-c141-4c79-8f29-ff8f16153a76" providerId="AD" clId="Web-{B355EE3E-9927-039A-019A-9F6D6506C102}" dt="2020-04-23T08:39:40.736" v="329"/>
          <ac:spMkLst>
            <pc:docMk/>
            <pc:sldMk cId="2899821000" sldId="262"/>
            <ac:spMk id="4" creationId="{857B297F-CFAE-491B-A80E-610E37450C07}"/>
          </ac:spMkLst>
        </pc:spChg>
        <pc:spChg chg="add mod">
          <ac:chgData name="Gauch Laurent" userId="S::gauchl@edufr.ch::16383e90-c141-4c79-8f29-ff8f16153a76" providerId="AD" clId="Web-{B355EE3E-9927-039A-019A-9F6D6506C102}" dt="2020-04-23T08:39:40.736" v="329"/>
          <ac:spMkLst>
            <pc:docMk/>
            <pc:sldMk cId="2899821000" sldId="262"/>
            <ac:spMk id="5" creationId="{D4B1DA8E-5311-43E2-B570-12A6A263456D}"/>
          </ac:spMkLst>
        </pc:spChg>
      </pc:sldChg>
      <pc:sldChg chg="modSp new modTransition">
        <pc:chgData name="Gauch Laurent" userId="S::gauchl@edufr.ch::16383e90-c141-4c79-8f29-ff8f16153a76" providerId="AD" clId="Web-{B355EE3E-9927-039A-019A-9F6D6506C102}" dt="2020-04-23T08:55:11.836" v="550" actId="20577"/>
        <pc:sldMkLst>
          <pc:docMk/>
          <pc:sldMk cId="286611325" sldId="263"/>
        </pc:sldMkLst>
        <pc:spChg chg="mod">
          <ac:chgData name="Gauch Laurent" userId="S::gauchl@edufr.ch::16383e90-c141-4c79-8f29-ff8f16153a76" providerId="AD" clId="Web-{B355EE3E-9927-039A-019A-9F6D6506C102}" dt="2020-04-23T08:55:11.836" v="550" actId="20577"/>
          <ac:spMkLst>
            <pc:docMk/>
            <pc:sldMk cId="286611325" sldId="263"/>
            <ac:spMk id="2" creationId="{EAE2C429-7268-4494-B9C1-0F10F7D1BC03}"/>
          </ac:spMkLst>
        </pc:spChg>
      </pc:sldChg>
      <pc:sldMasterChg chg="modSp mod modSldLayout">
        <pc:chgData name="Gauch Laurent" userId="S::gauchl@edufr.ch::16383e90-c141-4c79-8f29-ff8f16153a76" providerId="AD" clId="Web-{B355EE3E-9927-039A-019A-9F6D6506C102}" dt="2020-04-23T08:39:40.736" v="329"/>
        <pc:sldMasterMkLst>
          <pc:docMk/>
          <pc:sldMasterMk cId="2460954070" sldId="2147483660"/>
        </pc:sldMasterMkLst>
        <pc:spChg chg="mod">
          <ac:chgData name="Gauch Laurent" userId="S::gauchl@edufr.ch::16383e90-c141-4c79-8f29-ff8f16153a76" providerId="AD" clId="Web-{B355EE3E-9927-039A-019A-9F6D6506C102}" dt="2020-04-23T08:39:40.736" v="329"/>
          <ac:spMkLst>
            <pc:docMk/>
            <pc:sldMasterMk cId="2460954070" sldId="2147483660"/>
            <ac:spMk id="5" creationId="{00000000-0000-0000-0000-000000000000}"/>
          </ac:spMkLst>
        </pc:spChg>
        <pc:sldLayoutChg chg="modSp mod">
          <pc:chgData name="Gauch Laurent" userId="S::gauchl@edufr.ch::16383e90-c141-4c79-8f29-ff8f16153a76" providerId="AD" clId="Web-{B355EE3E-9927-039A-019A-9F6D6506C102}" dt="2020-04-23T08:39:40.736" v="329"/>
          <pc:sldLayoutMkLst>
            <pc:docMk/>
            <pc:sldMasterMk cId="2460954070" sldId="2147483660"/>
            <pc:sldLayoutMk cId="2385387890" sldId="2147483661"/>
          </pc:sldLayoutMkLst>
          <pc:spChg chg="mod">
            <ac:chgData name="Gauch Laurent" userId="S::gauchl@edufr.ch::16383e90-c141-4c79-8f29-ff8f16153a76" providerId="AD" clId="Web-{B355EE3E-9927-039A-019A-9F6D6506C102}" dt="2020-04-23T08:39:40.736" v="329"/>
            <ac:spMkLst>
              <pc:docMk/>
              <pc:sldMasterMk cId="2460954070" sldId="2147483660"/>
              <pc:sldLayoutMk cId="2385387890" sldId="2147483661"/>
              <ac:spMk id="5" creationId="{00000000-0000-0000-0000-000000000000}"/>
            </ac:spMkLst>
          </pc:spChg>
        </pc:sldLayoutChg>
        <pc:sldLayoutChg chg="modSp mod">
          <pc:chgData name="Gauch Laurent" userId="S::gauchl@edufr.ch::16383e90-c141-4c79-8f29-ff8f16153a76" providerId="AD" clId="Web-{B355EE3E-9927-039A-019A-9F6D6506C102}" dt="2020-04-23T08:39:40.736" v="329"/>
          <pc:sldLayoutMkLst>
            <pc:docMk/>
            <pc:sldMasterMk cId="2460954070" sldId="2147483660"/>
            <pc:sldLayoutMk cId="949138452" sldId="2147483662"/>
          </pc:sldLayoutMkLst>
          <pc:spChg chg="mod">
            <ac:chgData name="Gauch Laurent" userId="S::gauchl@edufr.ch::16383e90-c141-4c79-8f29-ff8f16153a76" providerId="AD" clId="Web-{B355EE3E-9927-039A-019A-9F6D6506C102}" dt="2020-04-23T08:39:40.736" v="329"/>
            <ac:spMkLst>
              <pc:docMk/>
              <pc:sldMasterMk cId="2460954070" sldId="2147483660"/>
              <pc:sldLayoutMk cId="949138452" sldId="2147483662"/>
              <ac:spMk id="5" creationId="{00000000-0000-0000-0000-000000000000}"/>
            </ac:spMkLst>
          </pc:spChg>
        </pc:sldLayoutChg>
        <pc:sldLayoutChg chg="modSp mod">
          <pc:chgData name="Gauch Laurent" userId="S::gauchl@edufr.ch::16383e90-c141-4c79-8f29-ff8f16153a76" providerId="AD" clId="Web-{B355EE3E-9927-039A-019A-9F6D6506C102}" dt="2020-04-23T08:39:40.736" v="329"/>
          <pc:sldLayoutMkLst>
            <pc:docMk/>
            <pc:sldMasterMk cId="2460954070" sldId="2147483660"/>
            <pc:sldLayoutMk cId="2591524520" sldId="2147483663"/>
          </pc:sldLayoutMkLst>
          <pc:spChg chg="mod">
            <ac:chgData name="Gauch Laurent" userId="S::gauchl@edufr.ch::16383e90-c141-4c79-8f29-ff8f16153a76" providerId="AD" clId="Web-{B355EE3E-9927-039A-019A-9F6D6506C102}" dt="2020-04-23T08:39:40.736" v="329"/>
            <ac:spMkLst>
              <pc:docMk/>
              <pc:sldMasterMk cId="2460954070" sldId="2147483660"/>
              <pc:sldLayoutMk cId="2591524520" sldId="2147483663"/>
              <ac:spMk id="5" creationId="{00000000-0000-0000-0000-000000000000}"/>
            </ac:spMkLst>
          </pc:spChg>
        </pc:sldLayoutChg>
        <pc:sldLayoutChg chg="modSp mod">
          <pc:chgData name="Gauch Laurent" userId="S::gauchl@edufr.ch::16383e90-c141-4c79-8f29-ff8f16153a76" providerId="AD" clId="Web-{B355EE3E-9927-039A-019A-9F6D6506C102}" dt="2020-04-23T08:39:40.736" v="329"/>
          <pc:sldLayoutMkLst>
            <pc:docMk/>
            <pc:sldMasterMk cId="2460954070" sldId="2147483660"/>
            <pc:sldLayoutMk cId="1203092039" sldId="2147483664"/>
          </pc:sldLayoutMkLst>
          <pc:spChg chg="mod">
            <ac:chgData name="Gauch Laurent" userId="S::gauchl@edufr.ch::16383e90-c141-4c79-8f29-ff8f16153a76" providerId="AD" clId="Web-{B355EE3E-9927-039A-019A-9F6D6506C102}" dt="2020-04-23T08:39:40.736" v="329"/>
            <ac:spMkLst>
              <pc:docMk/>
              <pc:sldMasterMk cId="2460954070" sldId="2147483660"/>
              <pc:sldLayoutMk cId="1203092039" sldId="2147483664"/>
              <ac:spMk id="6" creationId="{00000000-0000-0000-0000-000000000000}"/>
            </ac:spMkLst>
          </pc:spChg>
        </pc:sldLayoutChg>
        <pc:sldLayoutChg chg="modSp mod">
          <pc:chgData name="Gauch Laurent" userId="S::gauchl@edufr.ch::16383e90-c141-4c79-8f29-ff8f16153a76" providerId="AD" clId="Web-{B355EE3E-9927-039A-019A-9F6D6506C102}" dt="2020-04-23T08:39:40.736" v="329"/>
          <pc:sldLayoutMkLst>
            <pc:docMk/>
            <pc:sldMasterMk cId="2460954070" sldId="2147483660"/>
            <pc:sldLayoutMk cId="3733172339" sldId="2147483665"/>
          </pc:sldLayoutMkLst>
          <pc:spChg chg="mod">
            <ac:chgData name="Gauch Laurent" userId="S::gauchl@edufr.ch::16383e90-c141-4c79-8f29-ff8f16153a76" providerId="AD" clId="Web-{B355EE3E-9927-039A-019A-9F6D6506C102}" dt="2020-04-23T08:39:40.736" v="329"/>
            <ac:spMkLst>
              <pc:docMk/>
              <pc:sldMasterMk cId="2460954070" sldId="2147483660"/>
              <pc:sldLayoutMk cId="3733172339" sldId="2147483665"/>
              <ac:spMk id="8" creationId="{00000000-0000-0000-0000-000000000000}"/>
            </ac:spMkLst>
          </pc:spChg>
        </pc:sldLayoutChg>
        <pc:sldLayoutChg chg="modSp mod">
          <pc:chgData name="Gauch Laurent" userId="S::gauchl@edufr.ch::16383e90-c141-4c79-8f29-ff8f16153a76" providerId="AD" clId="Web-{B355EE3E-9927-039A-019A-9F6D6506C102}" dt="2020-04-23T08:39:40.736" v="329"/>
          <pc:sldLayoutMkLst>
            <pc:docMk/>
            <pc:sldMasterMk cId="2460954070" sldId="2147483660"/>
            <pc:sldLayoutMk cId="3210312558" sldId="2147483666"/>
          </pc:sldLayoutMkLst>
          <pc:spChg chg="mod">
            <ac:chgData name="Gauch Laurent" userId="S::gauchl@edufr.ch::16383e90-c141-4c79-8f29-ff8f16153a76" providerId="AD" clId="Web-{B355EE3E-9927-039A-019A-9F6D6506C102}" dt="2020-04-23T08:39:40.736" v="329"/>
            <ac:spMkLst>
              <pc:docMk/>
              <pc:sldMasterMk cId="2460954070" sldId="2147483660"/>
              <pc:sldLayoutMk cId="3210312558" sldId="2147483666"/>
              <ac:spMk id="4" creationId="{00000000-0000-0000-0000-000000000000}"/>
            </ac:spMkLst>
          </pc:spChg>
        </pc:sldLayoutChg>
        <pc:sldLayoutChg chg="modSp mod">
          <pc:chgData name="Gauch Laurent" userId="S::gauchl@edufr.ch::16383e90-c141-4c79-8f29-ff8f16153a76" providerId="AD" clId="Web-{B355EE3E-9927-039A-019A-9F6D6506C102}" dt="2020-04-23T08:39:40.736" v="329"/>
          <pc:sldLayoutMkLst>
            <pc:docMk/>
            <pc:sldMasterMk cId="2460954070" sldId="2147483660"/>
            <pc:sldLayoutMk cId="3146388984" sldId="2147483667"/>
          </pc:sldLayoutMkLst>
          <pc:spChg chg="mod">
            <ac:chgData name="Gauch Laurent" userId="S::gauchl@edufr.ch::16383e90-c141-4c79-8f29-ff8f16153a76" providerId="AD" clId="Web-{B355EE3E-9927-039A-019A-9F6D6506C102}" dt="2020-04-23T08:39:40.736" v="329"/>
            <ac:spMkLst>
              <pc:docMk/>
              <pc:sldMasterMk cId="2460954070" sldId="2147483660"/>
              <pc:sldLayoutMk cId="3146388984" sldId="2147483667"/>
              <ac:spMk id="3" creationId="{00000000-0000-0000-0000-000000000000}"/>
            </ac:spMkLst>
          </pc:spChg>
        </pc:sldLayoutChg>
        <pc:sldLayoutChg chg="modSp mod">
          <pc:chgData name="Gauch Laurent" userId="S::gauchl@edufr.ch::16383e90-c141-4c79-8f29-ff8f16153a76" providerId="AD" clId="Web-{B355EE3E-9927-039A-019A-9F6D6506C102}" dt="2020-04-23T08:39:40.736" v="329"/>
          <pc:sldLayoutMkLst>
            <pc:docMk/>
            <pc:sldMasterMk cId="2460954070" sldId="2147483660"/>
            <pc:sldLayoutMk cId="3171841454" sldId="2147483668"/>
          </pc:sldLayoutMkLst>
          <pc:spChg chg="mod">
            <ac:chgData name="Gauch Laurent" userId="S::gauchl@edufr.ch::16383e90-c141-4c79-8f29-ff8f16153a76" providerId="AD" clId="Web-{B355EE3E-9927-039A-019A-9F6D6506C102}" dt="2020-04-23T08:39:40.736" v="329"/>
            <ac:spMkLst>
              <pc:docMk/>
              <pc:sldMasterMk cId="2460954070" sldId="2147483660"/>
              <pc:sldLayoutMk cId="3171841454" sldId="2147483668"/>
              <ac:spMk id="6" creationId="{00000000-0000-0000-0000-000000000000}"/>
            </ac:spMkLst>
          </pc:spChg>
        </pc:sldLayoutChg>
        <pc:sldLayoutChg chg="modSp mod">
          <pc:chgData name="Gauch Laurent" userId="S::gauchl@edufr.ch::16383e90-c141-4c79-8f29-ff8f16153a76" providerId="AD" clId="Web-{B355EE3E-9927-039A-019A-9F6D6506C102}" dt="2020-04-23T08:39:40.736" v="329"/>
          <pc:sldLayoutMkLst>
            <pc:docMk/>
            <pc:sldMasterMk cId="2460954070" sldId="2147483660"/>
            <pc:sldLayoutMk cId="1718958274" sldId="2147483669"/>
          </pc:sldLayoutMkLst>
          <pc:spChg chg="mod">
            <ac:chgData name="Gauch Laurent" userId="S::gauchl@edufr.ch::16383e90-c141-4c79-8f29-ff8f16153a76" providerId="AD" clId="Web-{B355EE3E-9927-039A-019A-9F6D6506C102}" dt="2020-04-23T08:39:40.736" v="329"/>
            <ac:spMkLst>
              <pc:docMk/>
              <pc:sldMasterMk cId="2460954070" sldId="2147483660"/>
              <pc:sldLayoutMk cId="1718958274" sldId="2147483669"/>
              <ac:spMk id="6" creationId="{00000000-0000-0000-0000-000000000000}"/>
            </ac:spMkLst>
          </pc:spChg>
        </pc:sldLayoutChg>
        <pc:sldLayoutChg chg="modSp mod">
          <pc:chgData name="Gauch Laurent" userId="S::gauchl@edufr.ch::16383e90-c141-4c79-8f29-ff8f16153a76" providerId="AD" clId="Web-{B355EE3E-9927-039A-019A-9F6D6506C102}" dt="2020-04-23T08:39:40.736" v="329"/>
          <pc:sldLayoutMkLst>
            <pc:docMk/>
            <pc:sldMasterMk cId="2460954070" sldId="2147483660"/>
            <pc:sldLayoutMk cId="2202905451" sldId="2147483670"/>
          </pc:sldLayoutMkLst>
          <pc:spChg chg="mod">
            <ac:chgData name="Gauch Laurent" userId="S::gauchl@edufr.ch::16383e90-c141-4c79-8f29-ff8f16153a76" providerId="AD" clId="Web-{B355EE3E-9927-039A-019A-9F6D6506C102}" dt="2020-04-23T08:39:40.736" v="329"/>
            <ac:spMkLst>
              <pc:docMk/>
              <pc:sldMasterMk cId="2460954070" sldId="2147483660"/>
              <pc:sldLayoutMk cId="2202905451" sldId="2147483670"/>
              <ac:spMk id="5" creationId="{00000000-0000-0000-0000-000000000000}"/>
            </ac:spMkLst>
          </pc:spChg>
        </pc:sldLayoutChg>
        <pc:sldLayoutChg chg="modSp mod">
          <pc:chgData name="Gauch Laurent" userId="S::gauchl@edufr.ch::16383e90-c141-4c79-8f29-ff8f16153a76" providerId="AD" clId="Web-{B355EE3E-9927-039A-019A-9F6D6506C102}" dt="2020-04-23T08:39:40.736" v="329"/>
          <pc:sldLayoutMkLst>
            <pc:docMk/>
            <pc:sldMasterMk cId="2460954070" sldId="2147483660"/>
            <pc:sldLayoutMk cId="3479445657" sldId="2147483671"/>
          </pc:sldLayoutMkLst>
          <pc:spChg chg="mod">
            <ac:chgData name="Gauch Laurent" userId="S::gauchl@edufr.ch::16383e90-c141-4c79-8f29-ff8f16153a76" providerId="AD" clId="Web-{B355EE3E-9927-039A-019A-9F6D6506C102}" dt="2020-04-23T08:39:40.736" v="329"/>
            <ac:spMkLst>
              <pc:docMk/>
              <pc:sldMasterMk cId="2460954070" sldId="2147483660"/>
              <pc:sldLayoutMk cId="3479445657" sldId="2147483671"/>
              <ac:spMk id="5" creationId="{00000000-0000-0000-0000-000000000000}"/>
            </ac:spMkLst>
          </pc:spChg>
        </pc:sldLayoutChg>
      </pc:sldMasterChg>
    </pc:docChg>
  </pc:docChgLst>
  <pc:docChgLst>
    <pc:chgData name="Gauch Laurent" userId="8c90808a-f631-4b05-8d41-0ed959411443" providerId="ADAL" clId="{968D5483-9B7D-441B-AB81-20970AD98275}"/>
    <pc:docChg chg="undo custSel modSld">
      <pc:chgData name="Gauch Laurent" userId="8c90808a-f631-4b05-8d41-0ed959411443" providerId="ADAL" clId="{968D5483-9B7D-441B-AB81-20970AD98275}" dt="2020-11-27T12:00:23.894" v="222" actId="20577"/>
      <pc:docMkLst>
        <pc:docMk/>
      </pc:docMkLst>
      <pc:sldChg chg="modSp mod">
        <pc:chgData name="Gauch Laurent" userId="8c90808a-f631-4b05-8d41-0ed959411443" providerId="ADAL" clId="{968D5483-9B7D-441B-AB81-20970AD98275}" dt="2020-11-27T10:40:38.653" v="1" actId="20577"/>
        <pc:sldMkLst>
          <pc:docMk/>
          <pc:sldMk cId="1624261559" sldId="257"/>
        </pc:sldMkLst>
        <pc:spChg chg="mod">
          <ac:chgData name="Gauch Laurent" userId="8c90808a-f631-4b05-8d41-0ed959411443" providerId="ADAL" clId="{968D5483-9B7D-441B-AB81-20970AD98275}" dt="2020-11-27T10:40:38.653" v="1" actId="20577"/>
          <ac:spMkLst>
            <pc:docMk/>
            <pc:sldMk cId="1624261559" sldId="257"/>
            <ac:spMk id="2" creationId="{7D08AD32-A87D-4B0F-9825-75A5CEFE9BD8}"/>
          </ac:spMkLst>
        </pc:spChg>
      </pc:sldChg>
      <pc:sldChg chg="modSp mod">
        <pc:chgData name="Gauch Laurent" userId="8c90808a-f631-4b05-8d41-0ed959411443" providerId="ADAL" clId="{968D5483-9B7D-441B-AB81-20970AD98275}" dt="2020-11-27T10:42:11.032" v="12" actId="20577"/>
        <pc:sldMkLst>
          <pc:docMk/>
          <pc:sldMk cId="1630019254" sldId="258"/>
        </pc:sldMkLst>
        <pc:spChg chg="mod">
          <ac:chgData name="Gauch Laurent" userId="8c90808a-f631-4b05-8d41-0ed959411443" providerId="ADAL" clId="{968D5483-9B7D-441B-AB81-20970AD98275}" dt="2020-11-27T10:42:11.032" v="12" actId="20577"/>
          <ac:spMkLst>
            <pc:docMk/>
            <pc:sldMk cId="1630019254" sldId="258"/>
            <ac:spMk id="3" creationId="{37B1EB33-AE95-4DF5-826A-CFABC91E41F6}"/>
          </ac:spMkLst>
        </pc:spChg>
      </pc:sldChg>
      <pc:sldChg chg="modSp mod">
        <pc:chgData name="Gauch Laurent" userId="8c90808a-f631-4b05-8d41-0ed959411443" providerId="ADAL" clId="{968D5483-9B7D-441B-AB81-20970AD98275}" dt="2020-11-27T11:56:57.342" v="47" actId="20577"/>
        <pc:sldMkLst>
          <pc:docMk/>
          <pc:sldMk cId="2899821000" sldId="262"/>
        </pc:sldMkLst>
        <pc:spChg chg="mod">
          <ac:chgData name="Gauch Laurent" userId="8c90808a-f631-4b05-8d41-0ed959411443" providerId="ADAL" clId="{968D5483-9B7D-441B-AB81-20970AD98275}" dt="2020-11-27T11:56:57.342" v="47" actId="20577"/>
          <ac:spMkLst>
            <pc:docMk/>
            <pc:sldMk cId="2899821000" sldId="262"/>
            <ac:spMk id="3" creationId="{77FC7BEE-A041-4928-9AF4-1E38D049D2F0}"/>
          </ac:spMkLst>
        </pc:spChg>
      </pc:sldChg>
      <pc:sldChg chg="modSp mod">
        <pc:chgData name="Gauch Laurent" userId="8c90808a-f631-4b05-8d41-0ed959411443" providerId="ADAL" clId="{968D5483-9B7D-441B-AB81-20970AD98275}" dt="2020-11-27T12:00:23.894" v="222" actId="20577"/>
        <pc:sldMkLst>
          <pc:docMk/>
          <pc:sldMk cId="286611325" sldId="263"/>
        </pc:sldMkLst>
        <pc:spChg chg="mod">
          <ac:chgData name="Gauch Laurent" userId="8c90808a-f631-4b05-8d41-0ed959411443" providerId="ADAL" clId="{968D5483-9B7D-441B-AB81-20970AD98275}" dt="2020-11-27T12:00:23.894" v="222" actId="20577"/>
          <ac:spMkLst>
            <pc:docMk/>
            <pc:sldMk cId="286611325" sldId="263"/>
            <ac:spMk id="3" creationId="{0EB738CA-BE2D-47DC-8FD3-E73703ABB293}"/>
          </ac:spMkLst>
        </pc:spChg>
      </pc:sldChg>
    </pc:docChg>
  </pc:docChgLst>
  <pc:docChgLst>
    <pc:chgData name="Gauch Laurent" userId="S::gauchl@edufr.ch::16383e90-c141-4c79-8f29-ff8f16153a76" providerId="AD" clId="Web-{B2E11E64-DEA2-9975-215A-CB56613CD85D}"/>
    <pc:docChg chg="addSld delSld modSld modMainMaster">
      <pc:chgData name="Gauch Laurent" userId="S::gauchl@edufr.ch::16383e90-c141-4c79-8f29-ff8f16153a76" providerId="AD" clId="Web-{B2E11E64-DEA2-9975-215A-CB56613CD85D}" dt="2020-04-23T12:41:08.823" v="833"/>
      <pc:docMkLst>
        <pc:docMk/>
      </pc:docMkLst>
      <pc:sldChg chg="modSp">
        <pc:chgData name="Gauch Laurent" userId="S::gauchl@edufr.ch::16383e90-c141-4c79-8f29-ff8f16153a76" providerId="AD" clId="Web-{B2E11E64-DEA2-9975-215A-CB56613CD85D}" dt="2020-04-23T12:33:44.538" v="819" actId="1076"/>
        <pc:sldMkLst>
          <pc:docMk/>
          <pc:sldMk cId="2739643171" sldId="256"/>
        </pc:sldMkLst>
        <pc:spChg chg="mod">
          <ac:chgData name="Gauch Laurent" userId="S::gauchl@edufr.ch::16383e90-c141-4c79-8f29-ff8f16153a76" providerId="AD" clId="Web-{B2E11E64-DEA2-9975-215A-CB56613CD85D}" dt="2020-04-23T12:09:10.539" v="19" actId="20577"/>
          <ac:spMkLst>
            <pc:docMk/>
            <pc:sldMk cId="2739643171" sldId="256"/>
            <ac:spMk id="3" creationId="{5454099C-0580-4565-9598-C4E0DD3EAF71}"/>
          </ac:spMkLst>
        </pc:spChg>
        <pc:spChg chg="mod">
          <ac:chgData name="Gauch Laurent" userId="S::gauchl@edufr.ch::16383e90-c141-4c79-8f29-ff8f16153a76" providerId="AD" clId="Web-{B2E11E64-DEA2-9975-215A-CB56613CD85D}" dt="2020-04-23T12:33:44.538" v="819" actId="1076"/>
          <ac:spMkLst>
            <pc:docMk/>
            <pc:sldMk cId="2739643171" sldId="256"/>
            <ac:spMk id="5" creationId="{DB924002-845A-4F13-8545-A5A3A69E065D}"/>
          </ac:spMkLst>
        </pc:spChg>
      </pc:sldChg>
      <pc:sldChg chg="modSp">
        <pc:chgData name="Gauch Laurent" userId="S::gauchl@edufr.ch::16383e90-c141-4c79-8f29-ff8f16153a76" providerId="AD" clId="Web-{B2E11E64-DEA2-9975-215A-CB56613CD85D}" dt="2020-04-23T12:41:08.823" v="833"/>
        <pc:sldMkLst>
          <pc:docMk/>
          <pc:sldMk cId="1624261559" sldId="257"/>
        </pc:sldMkLst>
        <pc:spChg chg="mod">
          <ac:chgData name="Gauch Laurent" userId="S::gauchl@edufr.ch::16383e90-c141-4c79-8f29-ff8f16153a76" providerId="AD" clId="Web-{B2E11E64-DEA2-9975-215A-CB56613CD85D}" dt="2020-04-23T12:11:59.338" v="108" actId="20577"/>
          <ac:spMkLst>
            <pc:docMk/>
            <pc:sldMk cId="1624261559" sldId="257"/>
            <ac:spMk id="2" creationId="{7D08AD32-A87D-4B0F-9825-75A5CEFE9BD8}"/>
          </ac:spMkLst>
        </pc:spChg>
        <pc:spChg chg="mod">
          <ac:chgData name="Gauch Laurent" userId="S::gauchl@edufr.ch::16383e90-c141-4c79-8f29-ff8f16153a76" providerId="AD" clId="Web-{B2E11E64-DEA2-9975-215A-CB56613CD85D}" dt="2020-04-23T12:41:08.823" v="833"/>
          <ac:spMkLst>
            <pc:docMk/>
            <pc:sldMk cId="1624261559" sldId="257"/>
            <ac:spMk id="4" creationId="{A5282FFC-F993-4576-B268-1FCC064FD2B5}"/>
          </ac:spMkLst>
        </pc:spChg>
      </pc:sldChg>
      <pc:sldChg chg="addSp modSp">
        <pc:chgData name="Gauch Laurent" userId="S::gauchl@edufr.ch::16383e90-c141-4c79-8f29-ff8f16153a76" providerId="AD" clId="Web-{B2E11E64-DEA2-9975-215A-CB56613CD85D}" dt="2020-04-23T12:41:08.823" v="833"/>
        <pc:sldMkLst>
          <pc:docMk/>
          <pc:sldMk cId="1630019254" sldId="258"/>
        </pc:sldMkLst>
        <pc:spChg chg="mod">
          <ac:chgData name="Gauch Laurent" userId="S::gauchl@edufr.ch::16383e90-c141-4c79-8f29-ff8f16153a76" providerId="AD" clId="Web-{B2E11E64-DEA2-9975-215A-CB56613CD85D}" dt="2020-04-23T12:11:27.994" v="73" actId="20577"/>
          <ac:spMkLst>
            <pc:docMk/>
            <pc:sldMk cId="1630019254" sldId="258"/>
            <ac:spMk id="2" creationId="{9DE03349-6865-4E73-840F-9091048D3E5E}"/>
          </ac:spMkLst>
        </pc:spChg>
        <pc:spChg chg="mod">
          <ac:chgData name="Gauch Laurent" userId="S::gauchl@edufr.ch::16383e90-c141-4c79-8f29-ff8f16153a76" providerId="AD" clId="Web-{B2E11E64-DEA2-9975-215A-CB56613CD85D}" dt="2020-04-23T12:18:15.544" v="517" actId="20577"/>
          <ac:spMkLst>
            <pc:docMk/>
            <pc:sldMk cId="1630019254" sldId="258"/>
            <ac:spMk id="3" creationId="{37B1EB33-AE95-4DF5-826A-CFABC91E41F6}"/>
          </ac:spMkLst>
        </pc:spChg>
        <pc:spChg chg="mod">
          <ac:chgData name="Gauch Laurent" userId="S::gauchl@edufr.ch::16383e90-c141-4c79-8f29-ff8f16153a76" providerId="AD" clId="Web-{B2E11E64-DEA2-9975-215A-CB56613CD85D}" dt="2020-04-23T12:41:08.823" v="833"/>
          <ac:spMkLst>
            <pc:docMk/>
            <pc:sldMk cId="1630019254" sldId="258"/>
            <ac:spMk id="4" creationId="{55457578-E8D2-45C8-9DD9-F7A57250BB8C}"/>
          </ac:spMkLst>
        </pc:spChg>
        <pc:graphicFrameChg chg="add mod modGraphic">
          <ac:chgData name="Gauch Laurent" userId="S::gauchl@edufr.ch::16383e90-c141-4c79-8f29-ff8f16153a76" providerId="AD" clId="Web-{B2E11E64-DEA2-9975-215A-CB56613CD85D}" dt="2020-04-23T12:19:23.545" v="558" actId="1076"/>
          <ac:graphicFrameMkLst>
            <pc:docMk/>
            <pc:sldMk cId="1630019254" sldId="258"/>
            <ac:graphicFrameMk id="6" creationId="{9CD4C26E-5B49-481E-A57A-B4FD0540C29E}"/>
          </ac:graphicFrameMkLst>
        </pc:graphicFrameChg>
        <pc:picChg chg="add mod">
          <ac:chgData name="Gauch Laurent" userId="S::gauchl@edufr.ch::16383e90-c141-4c79-8f29-ff8f16153a76" providerId="AD" clId="Web-{B2E11E64-DEA2-9975-215A-CB56613CD85D}" dt="2020-04-23T12:24:02.563" v="565" actId="1076"/>
          <ac:picMkLst>
            <pc:docMk/>
            <pc:sldMk cId="1630019254" sldId="258"/>
            <ac:picMk id="8" creationId="{3712F61B-D702-46B2-97E6-ECA8E511A335}"/>
          </ac:picMkLst>
        </pc:picChg>
      </pc:sldChg>
      <pc:sldChg chg="modSp">
        <pc:chgData name="Gauch Laurent" userId="S::gauchl@edufr.ch::16383e90-c141-4c79-8f29-ff8f16153a76" providerId="AD" clId="Web-{B2E11E64-DEA2-9975-215A-CB56613CD85D}" dt="2020-04-23T12:41:08.823" v="833"/>
        <pc:sldMkLst>
          <pc:docMk/>
          <pc:sldMk cId="470656552" sldId="259"/>
        </pc:sldMkLst>
        <pc:spChg chg="mod">
          <ac:chgData name="Gauch Laurent" userId="S::gauchl@edufr.ch::16383e90-c141-4c79-8f29-ff8f16153a76" providerId="AD" clId="Web-{B2E11E64-DEA2-9975-215A-CB56613CD85D}" dt="2020-04-23T12:13:15.026" v="176" actId="20577"/>
          <ac:spMkLst>
            <pc:docMk/>
            <pc:sldMk cId="470656552" sldId="259"/>
            <ac:spMk id="2" creationId="{718A0770-2757-43C4-BC27-1A5831E8711F}"/>
          </ac:spMkLst>
        </pc:spChg>
        <pc:spChg chg="mod">
          <ac:chgData name="Gauch Laurent" userId="S::gauchl@edufr.ch::16383e90-c141-4c79-8f29-ff8f16153a76" providerId="AD" clId="Web-{B2E11E64-DEA2-9975-215A-CB56613CD85D}" dt="2020-04-23T12:41:08.823" v="833"/>
          <ac:spMkLst>
            <pc:docMk/>
            <pc:sldMk cId="470656552" sldId="259"/>
            <ac:spMk id="4" creationId="{8222575B-4733-4828-8355-803B97563909}"/>
          </ac:spMkLst>
        </pc:spChg>
      </pc:sldChg>
      <pc:sldChg chg="modSp">
        <pc:chgData name="Gauch Laurent" userId="S::gauchl@edufr.ch::16383e90-c141-4c79-8f29-ff8f16153a76" providerId="AD" clId="Web-{B2E11E64-DEA2-9975-215A-CB56613CD85D}" dt="2020-04-23T12:40:51.104" v="832"/>
        <pc:sldMkLst>
          <pc:docMk/>
          <pc:sldMk cId="637331494" sldId="260"/>
        </pc:sldMkLst>
        <pc:spChg chg="mod">
          <ac:chgData name="Gauch Laurent" userId="S::gauchl@edufr.ch::16383e90-c141-4c79-8f29-ff8f16153a76" providerId="AD" clId="Web-{B2E11E64-DEA2-9975-215A-CB56613CD85D}" dt="2020-04-23T12:40:51.104" v="832"/>
          <ac:spMkLst>
            <pc:docMk/>
            <pc:sldMk cId="637331494" sldId="260"/>
            <ac:spMk id="4" creationId="{4B45456E-BA73-428C-BA35-983591212FFE}"/>
          </ac:spMkLst>
        </pc:spChg>
      </pc:sldChg>
      <pc:sldChg chg="modSp">
        <pc:chgData name="Gauch Laurent" userId="S::gauchl@edufr.ch::16383e90-c141-4c79-8f29-ff8f16153a76" providerId="AD" clId="Web-{B2E11E64-DEA2-9975-215A-CB56613CD85D}" dt="2020-04-23T12:41:08.823" v="833"/>
        <pc:sldMkLst>
          <pc:docMk/>
          <pc:sldMk cId="1237138146" sldId="261"/>
        </pc:sldMkLst>
        <pc:spChg chg="mod">
          <ac:chgData name="Gauch Laurent" userId="S::gauchl@edufr.ch::16383e90-c141-4c79-8f29-ff8f16153a76" providerId="AD" clId="Web-{B2E11E64-DEA2-9975-215A-CB56613CD85D}" dt="2020-04-23T12:13:46.495" v="200" actId="20577"/>
          <ac:spMkLst>
            <pc:docMk/>
            <pc:sldMk cId="1237138146" sldId="261"/>
            <ac:spMk id="2" creationId="{36A469F1-55BF-4783-86EA-E0771D8260C8}"/>
          </ac:spMkLst>
        </pc:spChg>
        <pc:spChg chg="mod">
          <ac:chgData name="Gauch Laurent" userId="S::gauchl@edufr.ch::16383e90-c141-4c79-8f29-ff8f16153a76" providerId="AD" clId="Web-{B2E11E64-DEA2-9975-215A-CB56613CD85D}" dt="2020-04-23T12:41:08.823" v="833"/>
          <ac:spMkLst>
            <pc:docMk/>
            <pc:sldMk cId="1237138146" sldId="261"/>
            <ac:spMk id="4" creationId="{71D81236-2EF9-4F6A-8E0E-2D3165C071F7}"/>
          </ac:spMkLst>
        </pc:spChg>
      </pc:sldChg>
      <pc:sldChg chg="modSp">
        <pc:chgData name="Gauch Laurent" userId="S::gauchl@edufr.ch::16383e90-c141-4c79-8f29-ff8f16153a76" providerId="AD" clId="Web-{B2E11E64-DEA2-9975-215A-CB56613CD85D}" dt="2020-04-23T12:41:08.823" v="833"/>
        <pc:sldMkLst>
          <pc:docMk/>
          <pc:sldMk cId="2899821000" sldId="262"/>
        </pc:sldMkLst>
        <pc:spChg chg="mod">
          <ac:chgData name="Gauch Laurent" userId="S::gauchl@edufr.ch::16383e90-c141-4c79-8f29-ff8f16153a76" providerId="AD" clId="Web-{B2E11E64-DEA2-9975-215A-CB56613CD85D}" dt="2020-04-23T12:41:08.823" v="833"/>
          <ac:spMkLst>
            <pc:docMk/>
            <pc:sldMk cId="2899821000" sldId="262"/>
            <ac:spMk id="4" creationId="{857B297F-CFAE-491B-A80E-610E37450C07}"/>
          </ac:spMkLst>
        </pc:spChg>
      </pc:sldChg>
      <pc:sldChg chg="modSp">
        <pc:chgData name="Gauch Laurent" userId="S::gauchl@edufr.ch::16383e90-c141-4c79-8f29-ff8f16153a76" providerId="AD" clId="Web-{B2E11E64-DEA2-9975-215A-CB56613CD85D}" dt="2020-04-23T12:41:08.823" v="833"/>
        <pc:sldMkLst>
          <pc:docMk/>
          <pc:sldMk cId="286611325" sldId="263"/>
        </pc:sldMkLst>
        <pc:spChg chg="mod">
          <ac:chgData name="Gauch Laurent" userId="S::gauchl@edufr.ch::16383e90-c141-4c79-8f29-ff8f16153a76" providerId="AD" clId="Web-{B2E11E64-DEA2-9975-215A-CB56613CD85D}" dt="2020-04-23T12:28:21.659" v="612" actId="20577"/>
          <ac:spMkLst>
            <pc:docMk/>
            <pc:sldMk cId="286611325" sldId="263"/>
            <ac:spMk id="2" creationId="{EAE2C429-7268-4494-B9C1-0F10F7D1BC03}"/>
          </ac:spMkLst>
        </pc:spChg>
        <pc:spChg chg="mod">
          <ac:chgData name="Gauch Laurent" userId="S::gauchl@edufr.ch::16383e90-c141-4c79-8f29-ff8f16153a76" providerId="AD" clId="Web-{B2E11E64-DEA2-9975-215A-CB56613CD85D}" dt="2020-04-23T12:41:08.823" v="833"/>
          <ac:spMkLst>
            <pc:docMk/>
            <pc:sldMk cId="286611325" sldId="263"/>
            <ac:spMk id="4" creationId="{4317081D-0552-4247-A7C9-715106752EC4}"/>
          </ac:spMkLst>
        </pc:spChg>
      </pc:sldChg>
      <pc:sldChg chg="modSp add replId">
        <pc:chgData name="Gauch Laurent" userId="S::gauchl@edufr.ch::16383e90-c141-4c79-8f29-ff8f16153a76" providerId="AD" clId="Web-{B2E11E64-DEA2-9975-215A-CB56613CD85D}" dt="2020-04-23T12:41:08.823" v="833"/>
        <pc:sldMkLst>
          <pc:docMk/>
          <pc:sldMk cId="3139237519" sldId="264"/>
        </pc:sldMkLst>
        <pc:spChg chg="mod">
          <ac:chgData name="Gauch Laurent" userId="S::gauchl@edufr.ch::16383e90-c141-4c79-8f29-ff8f16153a76" providerId="AD" clId="Web-{B2E11E64-DEA2-9975-215A-CB56613CD85D}" dt="2020-04-23T12:12:29.760" v="139" actId="20577"/>
          <ac:spMkLst>
            <pc:docMk/>
            <pc:sldMk cId="3139237519" sldId="264"/>
            <ac:spMk id="2" creationId="{7D08AD32-A87D-4B0F-9825-75A5CEFE9BD8}"/>
          </ac:spMkLst>
        </pc:spChg>
        <pc:spChg chg="mod">
          <ac:chgData name="Gauch Laurent" userId="S::gauchl@edufr.ch::16383e90-c141-4c79-8f29-ff8f16153a76" providerId="AD" clId="Web-{B2E11E64-DEA2-9975-215A-CB56613CD85D}" dt="2020-04-23T12:41:08.823" v="833"/>
          <ac:spMkLst>
            <pc:docMk/>
            <pc:sldMk cId="3139237519" sldId="264"/>
            <ac:spMk id="4" creationId="{A5282FFC-F993-4576-B268-1FCC064FD2B5}"/>
          </ac:spMkLst>
        </pc:spChg>
      </pc:sldChg>
      <pc:sldChg chg="new del">
        <pc:chgData name="Gauch Laurent" userId="S::gauchl@edufr.ch::16383e90-c141-4c79-8f29-ff8f16153a76" providerId="AD" clId="Web-{B2E11E64-DEA2-9975-215A-CB56613CD85D}" dt="2020-04-23T12:12:07.635" v="111"/>
        <pc:sldMkLst>
          <pc:docMk/>
          <pc:sldMk cId="3441853286" sldId="264"/>
        </pc:sldMkLst>
      </pc:sldChg>
      <pc:sldChg chg="modSp add replId">
        <pc:chgData name="Gauch Laurent" userId="S::gauchl@edufr.ch::16383e90-c141-4c79-8f29-ff8f16153a76" providerId="AD" clId="Web-{B2E11E64-DEA2-9975-215A-CB56613CD85D}" dt="2020-04-23T12:41:08.823" v="833"/>
        <pc:sldMkLst>
          <pc:docMk/>
          <pc:sldMk cId="1041283875" sldId="265"/>
        </pc:sldMkLst>
        <pc:spChg chg="mod">
          <ac:chgData name="Gauch Laurent" userId="S::gauchl@edufr.ch::16383e90-c141-4c79-8f29-ff8f16153a76" providerId="AD" clId="Web-{B2E11E64-DEA2-9975-215A-CB56613CD85D}" dt="2020-04-23T12:14:12.151" v="219" actId="20577"/>
          <ac:spMkLst>
            <pc:docMk/>
            <pc:sldMk cId="1041283875" sldId="265"/>
            <ac:spMk id="2" creationId="{36A469F1-55BF-4783-86EA-E0771D8260C8}"/>
          </ac:spMkLst>
        </pc:spChg>
        <pc:spChg chg="mod">
          <ac:chgData name="Gauch Laurent" userId="S::gauchl@edufr.ch::16383e90-c141-4c79-8f29-ff8f16153a76" providerId="AD" clId="Web-{B2E11E64-DEA2-9975-215A-CB56613CD85D}" dt="2020-04-23T12:41:08.823" v="833"/>
          <ac:spMkLst>
            <pc:docMk/>
            <pc:sldMk cId="1041283875" sldId="265"/>
            <ac:spMk id="4" creationId="{71D81236-2EF9-4F6A-8E0E-2D3165C071F7}"/>
          </ac:spMkLst>
        </pc:spChg>
      </pc:sldChg>
      <pc:sldChg chg="modSp add replId">
        <pc:chgData name="Gauch Laurent" userId="S::gauchl@edufr.ch::16383e90-c141-4c79-8f29-ff8f16153a76" providerId="AD" clId="Web-{B2E11E64-DEA2-9975-215A-CB56613CD85D}" dt="2020-04-23T12:41:08.823" v="833"/>
        <pc:sldMkLst>
          <pc:docMk/>
          <pc:sldMk cId="2391814345" sldId="266"/>
        </pc:sldMkLst>
        <pc:spChg chg="mod">
          <ac:chgData name="Gauch Laurent" userId="S::gauchl@edufr.ch::16383e90-c141-4c79-8f29-ff8f16153a76" providerId="AD" clId="Web-{B2E11E64-DEA2-9975-215A-CB56613CD85D}" dt="2020-04-23T12:15:02.183" v="246" actId="20577"/>
          <ac:spMkLst>
            <pc:docMk/>
            <pc:sldMk cId="2391814345" sldId="266"/>
            <ac:spMk id="2" creationId="{36A469F1-55BF-4783-86EA-E0771D8260C8}"/>
          </ac:spMkLst>
        </pc:spChg>
        <pc:spChg chg="mod">
          <ac:chgData name="Gauch Laurent" userId="S::gauchl@edufr.ch::16383e90-c141-4c79-8f29-ff8f16153a76" providerId="AD" clId="Web-{B2E11E64-DEA2-9975-215A-CB56613CD85D}" dt="2020-04-23T12:41:08.823" v="833"/>
          <ac:spMkLst>
            <pc:docMk/>
            <pc:sldMk cId="2391814345" sldId="266"/>
            <ac:spMk id="4" creationId="{71D81236-2EF9-4F6A-8E0E-2D3165C071F7}"/>
          </ac:spMkLst>
        </pc:spChg>
      </pc:sldChg>
      <pc:sldChg chg="modSp add replId">
        <pc:chgData name="Gauch Laurent" userId="S::gauchl@edufr.ch::16383e90-c141-4c79-8f29-ff8f16153a76" providerId="AD" clId="Web-{B2E11E64-DEA2-9975-215A-CB56613CD85D}" dt="2020-04-23T12:41:08.823" v="833"/>
        <pc:sldMkLst>
          <pc:docMk/>
          <pc:sldMk cId="3187469179" sldId="267"/>
        </pc:sldMkLst>
        <pc:spChg chg="mod">
          <ac:chgData name="Gauch Laurent" userId="S::gauchl@edufr.ch::16383e90-c141-4c79-8f29-ff8f16153a76" providerId="AD" clId="Web-{B2E11E64-DEA2-9975-215A-CB56613CD85D}" dt="2020-04-23T12:28:42.628" v="635" actId="20577"/>
          <ac:spMkLst>
            <pc:docMk/>
            <pc:sldMk cId="3187469179" sldId="267"/>
            <ac:spMk id="2" creationId="{EAE2C429-7268-4494-B9C1-0F10F7D1BC03}"/>
          </ac:spMkLst>
        </pc:spChg>
        <pc:spChg chg="mod">
          <ac:chgData name="Gauch Laurent" userId="S::gauchl@edufr.ch::16383e90-c141-4c79-8f29-ff8f16153a76" providerId="AD" clId="Web-{B2E11E64-DEA2-9975-215A-CB56613CD85D}" dt="2020-04-23T12:41:08.823" v="833"/>
          <ac:spMkLst>
            <pc:docMk/>
            <pc:sldMk cId="3187469179" sldId="267"/>
            <ac:spMk id="4" creationId="{4317081D-0552-4247-A7C9-715106752EC4}"/>
          </ac:spMkLst>
        </pc:spChg>
      </pc:sldChg>
      <pc:sldChg chg="addSp delSp modSp new">
        <pc:chgData name="Gauch Laurent" userId="S::gauchl@edufr.ch::16383e90-c141-4c79-8f29-ff8f16153a76" providerId="AD" clId="Web-{B2E11E64-DEA2-9975-215A-CB56613CD85D}" dt="2020-04-23T12:41:08.823" v="833"/>
        <pc:sldMkLst>
          <pc:docMk/>
          <pc:sldMk cId="1131792632" sldId="268"/>
        </pc:sldMkLst>
        <pc:spChg chg="del mod">
          <ac:chgData name="Gauch Laurent" userId="S::gauchl@edufr.ch::16383e90-c141-4c79-8f29-ff8f16153a76" providerId="AD" clId="Web-{B2E11E64-DEA2-9975-215A-CB56613CD85D}" dt="2020-04-23T12:31:01.520" v="677"/>
          <ac:spMkLst>
            <pc:docMk/>
            <pc:sldMk cId="1131792632" sldId="268"/>
            <ac:spMk id="2" creationId="{A7CB33CB-1669-4939-8684-6A8FA73EB315}"/>
          </ac:spMkLst>
        </pc:spChg>
        <pc:spChg chg="del mod">
          <ac:chgData name="Gauch Laurent" userId="S::gauchl@edufr.ch::16383e90-c141-4c79-8f29-ff8f16153a76" providerId="AD" clId="Web-{B2E11E64-DEA2-9975-215A-CB56613CD85D}" dt="2020-04-23T12:31:22.505" v="678"/>
          <ac:spMkLst>
            <pc:docMk/>
            <pc:sldMk cId="1131792632" sldId="268"/>
            <ac:spMk id="3" creationId="{42EAFC11-EA19-41E2-B676-31F2FA0F82B7}"/>
          </ac:spMkLst>
        </pc:spChg>
        <pc:spChg chg="mod">
          <ac:chgData name="Gauch Laurent" userId="S::gauchl@edufr.ch::16383e90-c141-4c79-8f29-ff8f16153a76" providerId="AD" clId="Web-{B2E11E64-DEA2-9975-215A-CB56613CD85D}" dt="2020-04-23T12:41:08.823" v="833"/>
          <ac:spMkLst>
            <pc:docMk/>
            <pc:sldMk cId="1131792632" sldId="268"/>
            <ac:spMk id="4" creationId="{7A8F6218-B1FB-4FBA-99E7-8F798E6FA045}"/>
          </ac:spMkLst>
        </pc:spChg>
        <pc:spChg chg="add del mod">
          <ac:chgData name="Gauch Laurent" userId="S::gauchl@edufr.ch::16383e90-c141-4c79-8f29-ff8f16153a76" providerId="AD" clId="Web-{B2E11E64-DEA2-9975-215A-CB56613CD85D}" dt="2020-04-23T12:31:35.083" v="682"/>
          <ac:spMkLst>
            <pc:docMk/>
            <pc:sldMk cId="1131792632" sldId="268"/>
            <ac:spMk id="7" creationId="{F4F32992-8061-40E5-ABB4-272B8DFA5151}"/>
          </ac:spMkLst>
        </pc:spChg>
        <pc:spChg chg="add mod">
          <ac:chgData name="Gauch Laurent" userId="S::gauchl@edufr.ch::16383e90-c141-4c79-8f29-ff8f16153a76" providerId="AD" clId="Web-{B2E11E64-DEA2-9975-215A-CB56613CD85D}" dt="2020-04-23T12:32:37.474" v="817" actId="20577"/>
          <ac:spMkLst>
            <pc:docMk/>
            <pc:sldMk cId="1131792632" sldId="268"/>
            <ac:spMk id="9" creationId="{FCF9C3D0-D31B-4B42-9EA6-562AF8FEFBC5}"/>
          </ac:spMkLst>
        </pc:spChg>
      </pc:sldChg>
      <pc:sldMasterChg chg="modSp mod modSldLayout">
        <pc:chgData name="Gauch Laurent" userId="S::gauchl@edufr.ch::16383e90-c141-4c79-8f29-ff8f16153a76" providerId="AD" clId="Web-{B2E11E64-DEA2-9975-215A-CB56613CD85D}" dt="2020-04-23T12:41:08.823" v="833"/>
        <pc:sldMasterMkLst>
          <pc:docMk/>
          <pc:sldMasterMk cId="2460954070" sldId="2147483660"/>
        </pc:sldMasterMkLst>
        <pc:spChg chg="mod">
          <ac:chgData name="Gauch Laurent" userId="S::gauchl@edufr.ch::16383e90-c141-4c79-8f29-ff8f16153a76" providerId="AD" clId="Web-{B2E11E64-DEA2-9975-215A-CB56613CD85D}" dt="2020-04-23T12:41:08.823" v="833"/>
          <ac:spMkLst>
            <pc:docMk/>
            <pc:sldMasterMk cId="2460954070" sldId="2147483660"/>
            <ac:spMk id="5" creationId="{00000000-0000-0000-0000-000000000000}"/>
          </ac:spMkLst>
        </pc:spChg>
        <pc:sldLayoutChg chg="modSp mod">
          <pc:chgData name="Gauch Laurent" userId="S::gauchl@edufr.ch::16383e90-c141-4c79-8f29-ff8f16153a76" providerId="AD" clId="Web-{B2E11E64-DEA2-9975-215A-CB56613CD85D}" dt="2020-04-23T12:41:08.823" v="833"/>
          <pc:sldLayoutMkLst>
            <pc:docMk/>
            <pc:sldMasterMk cId="2460954070" sldId="2147483660"/>
            <pc:sldLayoutMk cId="2385387890" sldId="2147483661"/>
          </pc:sldLayoutMkLst>
          <pc:spChg chg="mod">
            <ac:chgData name="Gauch Laurent" userId="S::gauchl@edufr.ch::16383e90-c141-4c79-8f29-ff8f16153a76" providerId="AD" clId="Web-{B2E11E64-DEA2-9975-215A-CB56613CD85D}" dt="2020-04-23T12:41:08.823" v="833"/>
            <ac:spMkLst>
              <pc:docMk/>
              <pc:sldMasterMk cId="2460954070" sldId="2147483660"/>
              <pc:sldLayoutMk cId="2385387890" sldId="2147483661"/>
              <ac:spMk id="5" creationId="{00000000-0000-0000-0000-000000000000}"/>
            </ac:spMkLst>
          </pc:spChg>
        </pc:sldLayoutChg>
        <pc:sldLayoutChg chg="modSp mod">
          <pc:chgData name="Gauch Laurent" userId="S::gauchl@edufr.ch::16383e90-c141-4c79-8f29-ff8f16153a76" providerId="AD" clId="Web-{B2E11E64-DEA2-9975-215A-CB56613CD85D}" dt="2020-04-23T12:41:08.823" v="833"/>
          <pc:sldLayoutMkLst>
            <pc:docMk/>
            <pc:sldMasterMk cId="2460954070" sldId="2147483660"/>
            <pc:sldLayoutMk cId="949138452" sldId="2147483662"/>
          </pc:sldLayoutMkLst>
          <pc:spChg chg="mod">
            <ac:chgData name="Gauch Laurent" userId="S::gauchl@edufr.ch::16383e90-c141-4c79-8f29-ff8f16153a76" providerId="AD" clId="Web-{B2E11E64-DEA2-9975-215A-CB56613CD85D}" dt="2020-04-23T12:41:08.823" v="833"/>
            <ac:spMkLst>
              <pc:docMk/>
              <pc:sldMasterMk cId="2460954070" sldId="2147483660"/>
              <pc:sldLayoutMk cId="949138452" sldId="2147483662"/>
              <ac:spMk id="5" creationId="{00000000-0000-0000-0000-000000000000}"/>
            </ac:spMkLst>
          </pc:spChg>
        </pc:sldLayoutChg>
        <pc:sldLayoutChg chg="modSp mod">
          <pc:chgData name="Gauch Laurent" userId="S::gauchl@edufr.ch::16383e90-c141-4c79-8f29-ff8f16153a76" providerId="AD" clId="Web-{B2E11E64-DEA2-9975-215A-CB56613CD85D}" dt="2020-04-23T12:41:08.823" v="833"/>
          <pc:sldLayoutMkLst>
            <pc:docMk/>
            <pc:sldMasterMk cId="2460954070" sldId="2147483660"/>
            <pc:sldLayoutMk cId="2591524520" sldId="2147483663"/>
          </pc:sldLayoutMkLst>
          <pc:spChg chg="mod">
            <ac:chgData name="Gauch Laurent" userId="S::gauchl@edufr.ch::16383e90-c141-4c79-8f29-ff8f16153a76" providerId="AD" clId="Web-{B2E11E64-DEA2-9975-215A-CB56613CD85D}" dt="2020-04-23T12:41:08.823" v="833"/>
            <ac:spMkLst>
              <pc:docMk/>
              <pc:sldMasterMk cId="2460954070" sldId="2147483660"/>
              <pc:sldLayoutMk cId="2591524520" sldId="2147483663"/>
              <ac:spMk id="5" creationId="{00000000-0000-0000-0000-000000000000}"/>
            </ac:spMkLst>
          </pc:spChg>
        </pc:sldLayoutChg>
        <pc:sldLayoutChg chg="modSp mod">
          <pc:chgData name="Gauch Laurent" userId="S::gauchl@edufr.ch::16383e90-c141-4c79-8f29-ff8f16153a76" providerId="AD" clId="Web-{B2E11E64-DEA2-9975-215A-CB56613CD85D}" dt="2020-04-23T12:41:08.823" v="833"/>
          <pc:sldLayoutMkLst>
            <pc:docMk/>
            <pc:sldMasterMk cId="2460954070" sldId="2147483660"/>
            <pc:sldLayoutMk cId="1203092039" sldId="2147483664"/>
          </pc:sldLayoutMkLst>
          <pc:spChg chg="mod">
            <ac:chgData name="Gauch Laurent" userId="S::gauchl@edufr.ch::16383e90-c141-4c79-8f29-ff8f16153a76" providerId="AD" clId="Web-{B2E11E64-DEA2-9975-215A-CB56613CD85D}" dt="2020-04-23T12:41:08.823" v="833"/>
            <ac:spMkLst>
              <pc:docMk/>
              <pc:sldMasterMk cId="2460954070" sldId="2147483660"/>
              <pc:sldLayoutMk cId="1203092039" sldId="2147483664"/>
              <ac:spMk id="6" creationId="{00000000-0000-0000-0000-000000000000}"/>
            </ac:spMkLst>
          </pc:spChg>
        </pc:sldLayoutChg>
        <pc:sldLayoutChg chg="modSp mod">
          <pc:chgData name="Gauch Laurent" userId="S::gauchl@edufr.ch::16383e90-c141-4c79-8f29-ff8f16153a76" providerId="AD" clId="Web-{B2E11E64-DEA2-9975-215A-CB56613CD85D}" dt="2020-04-23T12:41:08.823" v="833"/>
          <pc:sldLayoutMkLst>
            <pc:docMk/>
            <pc:sldMasterMk cId="2460954070" sldId="2147483660"/>
            <pc:sldLayoutMk cId="3733172339" sldId="2147483665"/>
          </pc:sldLayoutMkLst>
          <pc:spChg chg="mod">
            <ac:chgData name="Gauch Laurent" userId="S::gauchl@edufr.ch::16383e90-c141-4c79-8f29-ff8f16153a76" providerId="AD" clId="Web-{B2E11E64-DEA2-9975-215A-CB56613CD85D}" dt="2020-04-23T12:41:08.823" v="833"/>
            <ac:spMkLst>
              <pc:docMk/>
              <pc:sldMasterMk cId="2460954070" sldId="2147483660"/>
              <pc:sldLayoutMk cId="3733172339" sldId="2147483665"/>
              <ac:spMk id="8" creationId="{00000000-0000-0000-0000-000000000000}"/>
            </ac:spMkLst>
          </pc:spChg>
        </pc:sldLayoutChg>
        <pc:sldLayoutChg chg="modSp mod">
          <pc:chgData name="Gauch Laurent" userId="S::gauchl@edufr.ch::16383e90-c141-4c79-8f29-ff8f16153a76" providerId="AD" clId="Web-{B2E11E64-DEA2-9975-215A-CB56613CD85D}" dt="2020-04-23T12:41:08.823" v="833"/>
          <pc:sldLayoutMkLst>
            <pc:docMk/>
            <pc:sldMasterMk cId="2460954070" sldId="2147483660"/>
            <pc:sldLayoutMk cId="3210312558" sldId="2147483666"/>
          </pc:sldLayoutMkLst>
          <pc:spChg chg="mod">
            <ac:chgData name="Gauch Laurent" userId="S::gauchl@edufr.ch::16383e90-c141-4c79-8f29-ff8f16153a76" providerId="AD" clId="Web-{B2E11E64-DEA2-9975-215A-CB56613CD85D}" dt="2020-04-23T12:41:08.823" v="833"/>
            <ac:spMkLst>
              <pc:docMk/>
              <pc:sldMasterMk cId="2460954070" sldId="2147483660"/>
              <pc:sldLayoutMk cId="3210312558" sldId="2147483666"/>
              <ac:spMk id="4" creationId="{00000000-0000-0000-0000-000000000000}"/>
            </ac:spMkLst>
          </pc:spChg>
        </pc:sldLayoutChg>
        <pc:sldLayoutChg chg="modSp mod">
          <pc:chgData name="Gauch Laurent" userId="S::gauchl@edufr.ch::16383e90-c141-4c79-8f29-ff8f16153a76" providerId="AD" clId="Web-{B2E11E64-DEA2-9975-215A-CB56613CD85D}" dt="2020-04-23T12:41:08.823" v="833"/>
          <pc:sldLayoutMkLst>
            <pc:docMk/>
            <pc:sldMasterMk cId="2460954070" sldId="2147483660"/>
            <pc:sldLayoutMk cId="3146388984" sldId="2147483667"/>
          </pc:sldLayoutMkLst>
          <pc:spChg chg="mod">
            <ac:chgData name="Gauch Laurent" userId="S::gauchl@edufr.ch::16383e90-c141-4c79-8f29-ff8f16153a76" providerId="AD" clId="Web-{B2E11E64-DEA2-9975-215A-CB56613CD85D}" dt="2020-04-23T12:41:08.823" v="833"/>
            <ac:spMkLst>
              <pc:docMk/>
              <pc:sldMasterMk cId="2460954070" sldId="2147483660"/>
              <pc:sldLayoutMk cId="3146388984" sldId="2147483667"/>
              <ac:spMk id="3" creationId="{00000000-0000-0000-0000-000000000000}"/>
            </ac:spMkLst>
          </pc:spChg>
        </pc:sldLayoutChg>
        <pc:sldLayoutChg chg="modSp mod">
          <pc:chgData name="Gauch Laurent" userId="S::gauchl@edufr.ch::16383e90-c141-4c79-8f29-ff8f16153a76" providerId="AD" clId="Web-{B2E11E64-DEA2-9975-215A-CB56613CD85D}" dt="2020-04-23T12:41:08.823" v="833"/>
          <pc:sldLayoutMkLst>
            <pc:docMk/>
            <pc:sldMasterMk cId="2460954070" sldId="2147483660"/>
            <pc:sldLayoutMk cId="3171841454" sldId="2147483668"/>
          </pc:sldLayoutMkLst>
          <pc:spChg chg="mod">
            <ac:chgData name="Gauch Laurent" userId="S::gauchl@edufr.ch::16383e90-c141-4c79-8f29-ff8f16153a76" providerId="AD" clId="Web-{B2E11E64-DEA2-9975-215A-CB56613CD85D}" dt="2020-04-23T12:41:08.823" v="833"/>
            <ac:spMkLst>
              <pc:docMk/>
              <pc:sldMasterMk cId="2460954070" sldId="2147483660"/>
              <pc:sldLayoutMk cId="3171841454" sldId="2147483668"/>
              <ac:spMk id="6" creationId="{00000000-0000-0000-0000-000000000000}"/>
            </ac:spMkLst>
          </pc:spChg>
        </pc:sldLayoutChg>
        <pc:sldLayoutChg chg="modSp mod">
          <pc:chgData name="Gauch Laurent" userId="S::gauchl@edufr.ch::16383e90-c141-4c79-8f29-ff8f16153a76" providerId="AD" clId="Web-{B2E11E64-DEA2-9975-215A-CB56613CD85D}" dt="2020-04-23T12:41:08.823" v="833"/>
          <pc:sldLayoutMkLst>
            <pc:docMk/>
            <pc:sldMasterMk cId="2460954070" sldId="2147483660"/>
            <pc:sldLayoutMk cId="1718958274" sldId="2147483669"/>
          </pc:sldLayoutMkLst>
          <pc:spChg chg="mod">
            <ac:chgData name="Gauch Laurent" userId="S::gauchl@edufr.ch::16383e90-c141-4c79-8f29-ff8f16153a76" providerId="AD" clId="Web-{B2E11E64-DEA2-9975-215A-CB56613CD85D}" dt="2020-04-23T12:41:08.823" v="833"/>
            <ac:spMkLst>
              <pc:docMk/>
              <pc:sldMasterMk cId="2460954070" sldId="2147483660"/>
              <pc:sldLayoutMk cId="1718958274" sldId="2147483669"/>
              <ac:spMk id="6" creationId="{00000000-0000-0000-0000-000000000000}"/>
            </ac:spMkLst>
          </pc:spChg>
        </pc:sldLayoutChg>
        <pc:sldLayoutChg chg="modSp mod">
          <pc:chgData name="Gauch Laurent" userId="S::gauchl@edufr.ch::16383e90-c141-4c79-8f29-ff8f16153a76" providerId="AD" clId="Web-{B2E11E64-DEA2-9975-215A-CB56613CD85D}" dt="2020-04-23T12:41:08.823" v="833"/>
          <pc:sldLayoutMkLst>
            <pc:docMk/>
            <pc:sldMasterMk cId="2460954070" sldId="2147483660"/>
            <pc:sldLayoutMk cId="2202905451" sldId="2147483670"/>
          </pc:sldLayoutMkLst>
          <pc:spChg chg="mod">
            <ac:chgData name="Gauch Laurent" userId="S::gauchl@edufr.ch::16383e90-c141-4c79-8f29-ff8f16153a76" providerId="AD" clId="Web-{B2E11E64-DEA2-9975-215A-CB56613CD85D}" dt="2020-04-23T12:41:08.823" v="833"/>
            <ac:spMkLst>
              <pc:docMk/>
              <pc:sldMasterMk cId="2460954070" sldId="2147483660"/>
              <pc:sldLayoutMk cId="2202905451" sldId="2147483670"/>
              <ac:spMk id="5" creationId="{00000000-0000-0000-0000-000000000000}"/>
            </ac:spMkLst>
          </pc:spChg>
        </pc:sldLayoutChg>
        <pc:sldLayoutChg chg="modSp mod">
          <pc:chgData name="Gauch Laurent" userId="S::gauchl@edufr.ch::16383e90-c141-4c79-8f29-ff8f16153a76" providerId="AD" clId="Web-{B2E11E64-DEA2-9975-215A-CB56613CD85D}" dt="2020-04-23T12:41:08.823" v="833"/>
          <pc:sldLayoutMkLst>
            <pc:docMk/>
            <pc:sldMasterMk cId="2460954070" sldId="2147483660"/>
            <pc:sldLayoutMk cId="3479445657" sldId="2147483671"/>
          </pc:sldLayoutMkLst>
          <pc:spChg chg="mod">
            <ac:chgData name="Gauch Laurent" userId="S::gauchl@edufr.ch::16383e90-c141-4c79-8f29-ff8f16153a76" providerId="AD" clId="Web-{B2E11E64-DEA2-9975-215A-CB56613CD85D}" dt="2020-04-23T12:41:08.823" v="833"/>
            <ac:spMkLst>
              <pc:docMk/>
              <pc:sldMasterMk cId="2460954070" sldId="2147483660"/>
              <pc:sldLayoutMk cId="3479445657" sldId="2147483671"/>
              <ac:spMk id="5" creationId="{00000000-0000-0000-0000-000000000000}"/>
            </ac:spMkLst>
          </pc:spChg>
        </pc:sldLayoutChg>
      </pc:sldMasterChg>
    </pc:docChg>
  </pc:docChgLst>
  <pc:docChgLst>
    <pc:chgData name="Keller Damien Syméon" userId="S::kellerd@studentfr.ch::5e8ac167-4202-4c4a-9741-7bada0cc181f" providerId="AD" clId="Web-{1BA28ECF-D282-9299-F55B-D3A712012985}"/>
    <pc:docChg chg="modSld">
      <pc:chgData name="Keller Damien Syméon" userId="S::kellerd@studentfr.ch::5e8ac167-4202-4c4a-9741-7bada0cc181f" providerId="AD" clId="Web-{1BA28ECF-D282-9299-F55B-D3A712012985}" dt="2020-04-23T12:25:05.970" v="5" actId="20577"/>
      <pc:docMkLst>
        <pc:docMk/>
      </pc:docMkLst>
      <pc:sldChg chg="modSp">
        <pc:chgData name="Keller Damien Syméon" userId="S::kellerd@studentfr.ch::5e8ac167-4202-4c4a-9741-7bada0cc181f" providerId="AD" clId="Web-{1BA28ECF-D282-9299-F55B-D3A712012985}" dt="2020-04-23T12:22:33.719" v="0" actId="14100"/>
        <pc:sldMkLst>
          <pc:docMk/>
          <pc:sldMk cId="1630019254" sldId="258"/>
        </pc:sldMkLst>
        <pc:picChg chg="mod">
          <ac:chgData name="Keller Damien Syméon" userId="S::kellerd@studentfr.ch::5e8ac167-4202-4c4a-9741-7bada0cc181f" providerId="AD" clId="Web-{1BA28ECF-D282-9299-F55B-D3A712012985}" dt="2020-04-23T12:22:33.719" v="0" actId="14100"/>
          <ac:picMkLst>
            <pc:docMk/>
            <pc:sldMk cId="1630019254" sldId="258"/>
            <ac:picMk id="8" creationId="{3712F61B-D702-46B2-97E6-ECA8E511A335}"/>
          </ac:picMkLst>
        </pc:picChg>
      </pc:sldChg>
      <pc:sldChg chg="modSp">
        <pc:chgData name="Keller Damien Syméon" userId="S::kellerd@studentfr.ch::5e8ac167-4202-4c4a-9741-7bada0cc181f" providerId="AD" clId="Web-{1BA28ECF-D282-9299-F55B-D3A712012985}" dt="2020-04-23T12:25:04.423" v="3" actId="20577"/>
        <pc:sldMkLst>
          <pc:docMk/>
          <pc:sldMk cId="470656552" sldId="259"/>
        </pc:sldMkLst>
        <pc:spChg chg="mod">
          <ac:chgData name="Keller Damien Syméon" userId="S::kellerd@studentfr.ch::5e8ac167-4202-4c4a-9741-7bada0cc181f" providerId="AD" clId="Web-{1BA28ECF-D282-9299-F55B-D3A712012985}" dt="2020-04-23T12:25:04.423" v="3" actId="20577"/>
          <ac:spMkLst>
            <pc:docMk/>
            <pc:sldMk cId="470656552" sldId="259"/>
            <ac:spMk id="2" creationId="{718A0770-2757-43C4-BC27-1A5831E8711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14E2B0-0FB9-46A2-9602-4F8C0B8E8B59}" type="datetimeFigureOut">
              <a:rPr lang="fr-CH" smtClean="0"/>
              <a:t>10.05.2021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0D2D51-E3AD-4585-B79E-F4C986E68E7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958480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16DA0-D8E8-4FFC-B41E-AF80F31AF324}" type="datetime1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EMF / NOM Prénom / Data &lt;-- à modifier partout avec Insertion -&gt; En-tête/Pied -&gt; Pied de page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A8EFA-ABEA-4FF1-B7DB-0E5CF0C6568C}" type="datetime1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EMF / NOM Prénom / Data &lt;-- à modifier partout avec Insertion -&gt; En-tête/Pied -&gt; Pied de page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77DDA-AFB3-4AFA-B4AF-3E83CBDA244A}" type="datetime1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EMF / NOM Prénom / Data &lt;-- à modifier partout avec Insertion -&gt; En-tête/Pied -&gt; Pied de page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26EBA-47B2-4129-9795-AE00E67C22FF}" type="datetime1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EMF / NOM Prénom / Data &lt;-- à modifier partout avec Insertion -&gt; En-tête/Pied -&gt; Pied de page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1FA2D-48B2-4CAE-8211-73C9D8447A41}" type="datetime1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EMF / NOM Prénom / Data &lt;-- à modifier partout avec Insertion -&gt; En-tête/Pied -&gt; Pied de page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F0C8B-8AB1-4770-83FB-3ACE2827332C}" type="datetime1">
              <a:rPr lang="en-US" smtClean="0"/>
              <a:t>5/10/2021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EMF / NOM Prénom / Data &lt;-- à modifier partout avec Insertion -&gt; En-tête/Pied -&gt; Pied de page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E8105-B464-4F6F-9EF4-524AB018DDB7}" type="datetime1">
              <a:rPr lang="en-US" smtClean="0"/>
              <a:t>5/10/2021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EMF / NOM Prénom / Data &lt;-- à modifier partout avec Insertion -&gt; En-tête/Pied -&gt; Pied de page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82583-80AB-4D0B-95BB-7A1C4914708E}" type="datetime1">
              <a:rPr lang="en-US" smtClean="0"/>
              <a:t>5/10/2021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EMF / NOM Prénom / Data &lt;-- à modifier partout avec Insertion -&gt; En-tête/Pied -&gt; Pied de page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57219-A7A1-4037-8843-2C47AB62210E}" type="datetime1">
              <a:rPr lang="en-US" smtClean="0"/>
              <a:t>5/10/2021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EMF / NOM Prénom / Data &lt;-- à modifier partout avec Insertion -&gt; En-tête/Pied -&gt; Pied de page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8C357-853B-4DF8-928A-7824EB59F742}" type="datetime1">
              <a:rPr lang="en-US" smtClean="0"/>
              <a:t>5/10/2021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EMF / NOM Prénom / Data &lt;-- à modifier partout avec Insertion -&gt; En-tête/Pied -&gt; Pied de page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3BD76-F348-4B8A-AFBB-AB1A5D90C9CF}" type="datetime1">
              <a:rPr lang="en-US" smtClean="0"/>
              <a:t>5/10/2021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EMF / NOM Prénom / Data &lt;-- à modifier partout avec Insertion -&gt; En-tête/Pied -&gt; Pied de page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98AB93-99F9-4E6D-8709-E6BECA3D627A}" type="datetime1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H"/>
              <a:t>EMF / NOM Prénom / Data &lt;-- à modifier partout avec Insertion -&gt; En-tête/Pied -&gt; Pied de page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A8432-2F95-46C5-A228-DB4E32EEF4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+mj-lt"/>
              </a:rPr>
              <a:t>Image du </a:t>
            </a:r>
            <a:r>
              <a:rPr lang="en-US" dirty="0" err="1">
                <a:cs typeface="+mj-lt"/>
              </a:rPr>
              <a:t>projet</a:t>
            </a:r>
            <a:br>
              <a:rPr lang="en-US" dirty="0">
                <a:cs typeface="+mj-lt"/>
              </a:rPr>
            </a:br>
            <a:r>
              <a:rPr lang="en-US" dirty="0">
                <a:ea typeface="+mj-lt"/>
                <a:cs typeface="+mj-lt"/>
              </a:rPr>
              <a:t>Nom du </a:t>
            </a:r>
            <a:r>
              <a:rPr lang="en-US" dirty="0" err="1">
                <a:ea typeface="+mj-lt"/>
                <a:cs typeface="+mj-lt"/>
              </a:rPr>
              <a:t>projet</a:t>
            </a:r>
            <a:r>
              <a:rPr lang="en-US" dirty="0">
                <a:ea typeface="+mj-lt"/>
                <a:cs typeface="+mj-lt"/>
              </a:rPr>
              <a:t> TPI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54099C-0580-4565-9598-C4E0DD3EAF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EMF / Ecole des Métiers / </a:t>
            </a:r>
            <a:r>
              <a:rPr lang="en-US" dirty="0" err="1">
                <a:ea typeface="+mn-lt"/>
                <a:cs typeface="+mn-lt"/>
              </a:rPr>
              <a:t>Berufsfachschule</a:t>
            </a:r>
            <a:r>
              <a:rPr lang="en-US" dirty="0">
                <a:ea typeface="+mn-lt"/>
                <a:cs typeface="+mn-lt"/>
              </a:rPr>
              <a:t> – Fribourg</a:t>
            </a:r>
            <a:br>
              <a:rPr lang="en-US" dirty="0"/>
            </a:br>
            <a:r>
              <a:rPr lang="en-US" dirty="0">
                <a:cs typeface="Calibri"/>
              </a:rPr>
              <a:t>NOM et </a:t>
            </a:r>
            <a:r>
              <a:rPr lang="en-US" dirty="0" err="1">
                <a:cs typeface="Calibri"/>
              </a:rPr>
              <a:t>prénom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l'auteur</a:t>
            </a:r>
            <a:br>
              <a:rPr lang="en-US" dirty="0">
                <a:cs typeface="Calibri"/>
              </a:rPr>
            </a:br>
            <a:r>
              <a:rPr lang="en-US" dirty="0" err="1">
                <a:cs typeface="Calibri"/>
              </a:rPr>
              <a:t>Candidat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Electrocicien</a:t>
            </a:r>
            <a:r>
              <a:rPr lang="en-US" dirty="0">
                <a:cs typeface="Calibri"/>
              </a:rPr>
              <a:t> CFC</a:t>
            </a:r>
            <a:br>
              <a:rPr lang="en-US" dirty="0">
                <a:cs typeface="Calibri"/>
              </a:rPr>
            </a:br>
            <a:r>
              <a:rPr lang="en-US" dirty="0">
                <a:cs typeface="Calibri"/>
              </a:rPr>
              <a:t>TPI 2020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DB924002-845A-4F13-8545-A5A3A69E065D}"/>
              </a:ext>
            </a:extLst>
          </p:cNvPr>
          <p:cNvSpPr txBox="1">
            <a:spLocks/>
          </p:cNvSpPr>
          <p:nvPr/>
        </p:nvSpPr>
        <p:spPr>
          <a:xfrm>
            <a:off x="3736622" y="414808"/>
            <a:ext cx="9144000" cy="442207"/>
          </a:xfrm>
          <a:prstGeom prst="rect">
            <a:avLst/>
          </a:prstGeom>
          <a:solidFill>
            <a:srgbClr val="FF0000"/>
          </a:solidFill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chemeClr val="bg1"/>
                </a:solidFill>
                <a:cs typeface="Calibri"/>
              </a:rPr>
              <a:t>(A EFFACER --&gt; SOIGNER L'ACCROCHE &lt;--- A EFFACER)</a:t>
            </a: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461174DA-7E98-4394-9B6A-5EB05388E0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99" y="178293"/>
            <a:ext cx="2743200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643171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469F1-55BF-4783-86EA-E0771D826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4. </a:t>
            </a:r>
            <a:r>
              <a:rPr lang="en-US" dirty="0" err="1">
                <a:cs typeface="Calibri Light"/>
              </a:rPr>
              <a:t>Réalisation</a:t>
            </a:r>
            <a:r>
              <a:rPr lang="en-US" dirty="0">
                <a:cs typeface="Calibri Light"/>
              </a:rPr>
              <a:t>: Estimation de la </a:t>
            </a:r>
            <a:r>
              <a:rPr lang="en-US" dirty="0" err="1">
                <a:cs typeface="Calibri Light"/>
              </a:rPr>
              <a:t>consommation</a:t>
            </a:r>
            <a:endParaRPr lang="en-US" dirty="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F7643-4010-4CBF-B10B-E1D3D41F09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D81236-2EF9-4F6A-8E0E-2D3165C07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EMF / NOM Prénom / Data &lt;-- à modifier partout avec Insertion -&gt; En-tête/Pied -&gt; Pied de page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814345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469F1-55BF-4783-86EA-E0771D826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4. </a:t>
            </a:r>
            <a:r>
              <a:rPr lang="en-US" dirty="0" err="1">
                <a:cs typeface="Calibri Light"/>
              </a:rPr>
              <a:t>Réalisation</a:t>
            </a:r>
            <a:r>
              <a:rPr lang="en-US" dirty="0">
                <a:cs typeface="Calibri Light"/>
              </a:rPr>
              <a:t>: </a:t>
            </a:r>
            <a:r>
              <a:rPr lang="en-US" dirty="0" err="1">
                <a:cs typeface="Calibri Light"/>
              </a:rPr>
              <a:t>Régulateur</a:t>
            </a:r>
            <a:r>
              <a:rPr lang="en-US" dirty="0">
                <a:cs typeface="Calibri Light"/>
              </a:rPr>
              <a:t> de tension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F7643-4010-4CBF-B10B-E1D3D41F09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D81236-2EF9-4F6A-8E0E-2D3165C07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EMF / NOM Prénom / Data &lt;-- à modifier partout avec Insertion -&gt; En-tête/Pied -&gt; Pied de page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759434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469F1-55BF-4783-86EA-E0771D826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4. </a:t>
            </a:r>
            <a:r>
              <a:rPr lang="en-US" dirty="0" err="1">
                <a:cs typeface="Calibri Light"/>
              </a:rPr>
              <a:t>Réalisation</a:t>
            </a:r>
            <a:r>
              <a:rPr lang="en-US" dirty="0">
                <a:cs typeface="Calibri Light"/>
              </a:rPr>
              <a:t>: LED </a:t>
            </a:r>
            <a:r>
              <a:rPr lang="en-US" dirty="0" err="1">
                <a:cs typeface="Calibri Light"/>
              </a:rPr>
              <a:t>témoin</a:t>
            </a:r>
            <a:endParaRPr lang="en-US" dirty="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F7643-4010-4CBF-B10B-E1D3D41F09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D81236-2EF9-4F6A-8E0E-2D3165C07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EMF / NOM Prénom / Data &lt;-- à modifier partout avec Insertion -&gt; En-tête/Pied -&gt; Pied de page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333589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E2E65-A213-4E8B-B5BD-9D3DED47C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5. </a:t>
            </a:r>
            <a:r>
              <a:rPr lang="en-US" dirty="0" err="1">
                <a:cs typeface="Calibri Light"/>
              </a:rPr>
              <a:t>Contrôle</a:t>
            </a:r>
            <a:r>
              <a:rPr lang="en-US" dirty="0">
                <a:cs typeface="Calibri Light"/>
              </a:rPr>
              <a:t> Validation ERC / DRC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C7BEE-A041-4928-9AF4-1E38D049D2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Validation ERC</a:t>
            </a:r>
          </a:p>
          <a:p>
            <a:r>
              <a:rPr lang="en-US" dirty="0"/>
              <a:t>Validation DRC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7B297F-CFAE-491B-A80E-610E37450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EMF / NOM Prénom / Data &lt;-- à modifier partout avec Insertion -&gt; En-tête/Pied -&gt; Pied de page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821000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E2E65-A213-4E8B-B5BD-9D3DED47C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5. </a:t>
            </a:r>
            <a:r>
              <a:rPr lang="en-US" dirty="0" err="1">
                <a:cs typeface="Calibri Light"/>
              </a:rPr>
              <a:t>Contrôle</a:t>
            </a:r>
            <a:r>
              <a:rPr lang="en-US" dirty="0">
                <a:cs typeface="Calibri Light"/>
              </a:rPr>
              <a:t> Validation Fab. + mise </a:t>
            </a:r>
            <a:r>
              <a:rPr lang="en-US" dirty="0" err="1">
                <a:cs typeface="Calibri Light"/>
              </a:rPr>
              <a:t>en</a:t>
            </a:r>
            <a:r>
              <a:rPr lang="en-US" dirty="0">
                <a:cs typeface="Calibri Light"/>
              </a:rPr>
              <a:t> service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C7BEE-A041-4928-9AF4-1E38D049D2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Validation </a:t>
            </a:r>
            <a:r>
              <a:rPr lang="en-US" dirty="0" err="1"/>
              <a:t>Eurocircuit</a:t>
            </a:r>
            <a:endParaRPr lang="en-US" dirty="0"/>
          </a:p>
          <a:p>
            <a:r>
              <a:rPr lang="en-US" dirty="0"/>
              <a:t>Validation par la mise </a:t>
            </a:r>
            <a:r>
              <a:rPr lang="en-US" dirty="0" err="1"/>
              <a:t>en</a:t>
            </a:r>
            <a:r>
              <a:rPr lang="en-US" dirty="0"/>
              <a:t> service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7B297F-CFAE-491B-A80E-610E37450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EMF / NOM Prénom / Data &lt;-- à modifier partout avec Insertion -&gt; En-tête/Pied -&gt; Pied de page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278555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2C429-7268-4494-B9C1-0F10F7D1B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6. Evaluation: Etat du </a:t>
            </a:r>
            <a:r>
              <a:rPr lang="en-US" dirty="0" err="1">
                <a:cs typeface="Calibri Light"/>
              </a:rPr>
              <a:t>projet</a:t>
            </a:r>
            <a:r>
              <a:rPr lang="en-US" dirty="0">
                <a:cs typeface="Calibri Light"/>
              </a:rPr>
              <a:t> / modifications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738CA-BE2D-47DC-8FD3-E73703ABB2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dirty="0"/>
              <a:t>				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17081D-0552-4247-A7C9-715106752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EMF / NOM Prénom / Data &lt;-- à modifier partout avec Insertion -&gt; En-tête/Pied -&gt; Pied de page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11325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2C429-7268-4494-B9C1-0F10F7D1B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6. Evaluation: </a:t>
            </a:r>
            <a:r>
              <a:rPr lang="en-US" dirty="0" err="1">
                <a:cs typeface="Calibri Light"/>
              </a:rPr>
              <a:t>délivrables</a:t>
            </a:r>
            <a:endParaRPr lang="en-US" dirty="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738CA-BE2D-47DC-8FD3-E73703ABB2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17081D-0552-4247-A7C9-715106752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EMF / NOM Prénom / Data &lt;-- à modifier partout avec Insertion -&gt; En-tête/Pied -&gt; Pied de page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469179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2C429-7268-4494-B9C1-0F10F7D1B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6. Evaluation: </a:t>
            </a:r>
            <a:r>
              <a:rPr lang="en-US" dirty="0" err="1">
                <a:cs typeface="Calibri Light"/>
              </a:rPr>
              <a:t>Liste</a:t>
            </a:r>
            <a:r>
              <a:rPr lang="en-US" dirty="0">
                <a:cs typeface="Calibri Light"/>
              </a:rPr>
              <a:t> des </a:t>
            </a:r>
            <a:r>
              <a:rPr lang="en-US" dirty="0" err="1">
                <a:cs typeface="Calibri Light"/>
              </a:rPr>
              <a:t>délivrables</a:t>
            </a:r>
            <a:endParaRPr lang="en-US" dirty="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738CA-BE2D-47DC-8FD3-E73703ABB2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17081D-0552-4247-A7C9-715106752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EMF / NOM Prénom / Data &lt;-- à modifier partout avec Insertion -&gt; En-tête/Pied -&gt; Pied de page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9591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2C429-7268-4494-B9C1-0F10F7D1B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6. Evaluation: </a:t>
            </a:r>
            <a:r>
              <a:rPr lang="en-US" dirty="0" err="1">
                <a:cs typeface="Calibri Light"/>
              </a:rPr>
              <a:t>Liste</a:t>
            </a:r>
            <a:r>
              <a:rPr lang="en-US" dirty="0">
                <a:cs typeface="Calibri Light"/>
              </a:rPr>
              <a:t> des </a:t>
            </a:r>
            <a:r>
              <a:rPr lang="en-US" dirty="0" err="1">
                <a:cs typeface="Calibri Light"/>
              </a:rPr>
              <a:t>outils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utilisés</a:t>
            </a:r>
            <a:r>
              <a:rPr lang="en-US" dirty="0">
                <a:cs typeface="Calibri Light"/>
              </a:rPr>
              <a:t> (version)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738CA-BE2D-47DC-8FD3-E73703ABB2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17081D-0552-4247-A7C9-715106752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EMF / NOM Prénom / Data &lt;-- à modifier partout avec Insertion -&gt; En-tête/Pied -&gt; Pied de page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66571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2C429-7268-4494-B9C1-0F10F7D1B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6. Evaluation: </a:t>
            </a:r>
            <a:r>
              <a:rPr lang="en-US" dirty="0" err="1">
                <a:cs typeface="Calibri Light"/>
              </a:rPr>
              <a:t>Amélioration</a:t>
            </a:r>
            <a:r>
              <a:rPr lang="en-US" dirty="0">
                <a:cs typeface="Calibri Light"/>
              </a:rPr>
              <a:t> / Avis personnel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738CA-BE2D-47DC-8FD3-E73703ABB2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17081D-0552-4247-A7C9-715106752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EMF / NOM Prénom / Data &lt;-- à modifier partout avec Insertion -&gt; En-tête/Pied -&gt; Pied de page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727714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4FE29-82FC-41D2-8D6D-BE100D22F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cs typeface="Calibri Light"/>
              </a:rPr>
              <a:t>Déroulement</a:t>
            </a:r>
            <a:r>
              <a:rPr lang="en-US">
                <a:cs typeface="Calibri Light"/>
              </a:rPr>
              <a:t> de </a:t>
            </a:r>
            <a:r>
              <a:rPr lang="en-US" err="1">
                <a:cs typeface="Calibri Light"/>
              </a:rPr>
              <a:t>cette</a:t>
            </a:r>
            <a:r>
              <a:rPr lang="en-US">
                <a:cs typeface="Calibri Light"/>
              </a:rPr>
              <a:t> </a:t>
            </a:r>
            <a:r>
              <a:rPr lang="en-US" err="1">
                <a:cs typeface="Calibri Light"/>
              </a:rPr>
              <a:t>présentation</a:t>
            </a:r>
            <a:endParaRPr lang="en-US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145A40-D53B-4B41-8535-1199FFE04A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AutoNum type="arabicPeriod"/>
            </a:pPr>
            <a:r>
              <a:rPr lang="en-US" dirty="0">
                <a:cs typeface="Calibri"/>
              </a:rPr>
              <a:t>Information (de </a:t>
            </a:r>
            <a:r>
              <a:rPr lang="en-US" dirty="0" err="1">
                <a:cs typeface="Calibri"/>
              </a:rPr>
              <a:t>départ</a:t>
            </a:r>
            <a:r>
              <a:rPr lang="en-US" dirty="0">
                <a:cs typeface="Calibri"/>
              </a:rPr>
              <a:t>)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 err="1">
                <a:cs typeface="Calibri"/>
              </a:rPr>
              <a:t>Plannification</a:t>
            </a:r>
            <a:r>
              <a:rPr lang="en-US" dirty="0">
                <a:cs typeface="Calibri"/>
              </a:rPr>
              <a:t> </a:t>
            </a:r>
          </a:p>
          <a:p>
            <a:pPr marL="514350" indent="-514350">
              <a:buAutoNum type="arabicPeriod"/>
            </a:pPr>
            <a:r>
              <a:rPr lang="en-US" dirty="0" err="1">
                <a:cs typeface="Calibri"/>
              </a:rPr>
              <a:t>Décision</a:t>
            </a:r>
            <a:endParaRPr lang="en-US" dirty="0">
              <a:cs typeface="Calibri"/>
            </a:endParaRPr>
          </a:p>
          <a:p>
            <a:pPr marL="514350" indent="-514350">
              <a:buAutoNum type="arabicPeriod"/>
            </a:pPr>
            <a:r>
              <a:rPr lang="en-US" dirty="0" err="1">
                <a:cs typeface="Calibri"/>
              </a:rPr>
              <a:t>Réalisation</a:t>
            </a:r>
            <a:endParaRPr lang="en-US" dirty="0">
              <a:cs typeface="Calibri"/>
            </a:endParaRPr>
          </a:p>
          <a:p>
            <a:pPr marL="514350" indent="-514350">
              <a:buAutoNum type="arabicPeriod"/>
            </a:pPr>
            <a:r>
              <a:rPr lang="en-US" dirty="0" err="1">
                <a:cs typeface="Calibri"/>
              </a:rPr>
              <a:t>Contrôle</a:t>
            </a:r>
            <a:endParaRPr lang="en-US" dirty="0">
              <a:cs typeface="Calibri"/>
            </a:endParaRPr>
          </a:p>
          <a:p>
            <a:pPr marL="514350" indent="-514350">
              <a:buAutoNum type="arabicPeriod"/>
            </a:pPr>
            <a:r>
              <a:rPr lang="en-US" dirty="0">
                <a:cs typeface="Calibri"/>
              </a:rPr>
              <a:t>Evaluation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45456E-BA73-428C-BA35-983591212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EMF / NOM Prénom / Data &lt;-- à modifier partout avec Insertion -&gt; En-tête/Pied -&gt; Pied de page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331494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8F6218-B1FB-4FBA-99E7-8F798E6FA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EMF / NOM Prénom / Data &lt;-- à modifier partout avec Insertion -&gt; En-tête/Pied -&gt; Pied de page</a:t>
            </a:r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CF9C3D0-D31B-4B42-9EA6-562AF8FEFBC5}"/>
              </a:ext>
            </a:extLst>
          </p:cNvPr>
          <p:cNvSpPr txBox="1">
            <a:spLocks/>
          </p:cNvSpPr>
          <p:nvPr/>
        </p:nvSpPr>
        <p:spPr>
          <a:xfrm>
            <a:off x="1524000" y="840141"/>
            <a:ext cx="9144000" cy="18898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cs typeface="+mj-lt"/>
              </a:rPr>
              <a:t>Merci pour </a:t>
            </a:r>
            <a:r>
              <a:rPr lang="en-US" dirty="0" err="1">
                <a:cs typeface="+mj-lt"/>
              </a:rPr>
              <a:t>votre</a:t>
            </a:r>
            <a:r>
              <a:rPr lang="en-US" dirty="0">
                <a:cs typeface="+mj-lt"/>
              </a:rPr>
              <a:t> </a:t>
            </a:r>
            <a:r>
              <a:rPr lang="en-US" dirty="0" err="1">
                <a:cs typeface="+mj-lt"/>
              </a:rPr>
              <a:t>écoute</a:t>
            </a:r>
            <a:endParaRPr lang="en-US" dirty="0">
              <a:cs typeface="+mj-lt"/>
            </a:endParaRPr>
          </a:p>
          <a:p>
            <a:br>
              <a:rPr lang="en-US" dirty="0">
                <a:cs typeface="+mj-lt"/>
              </a:rPr>
            </a:br>
            <a:r>
              <a:rPr lang="en-US" dirty="0" err="1">
                <a:ea typeface="+mj-lt"/>
                <a:cs typeface="+mj-lt"/>
              </a:rPr>
              <a:t>Avez-vous</a:t>
            </a:r>
            <a:r>
              <a:rPr lang="en-US" dirty="0">
                <a:ea typeface="+mj-lt"/>
                <a:cs typeface="+mj-lt"/>
              </a:rPr>
              <a:t> des questions … ?</a:t>
            </a:r>
            <a:endParaRPr lang="en-US" dirty="0">
              <a:cs typeface="Calibri Light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1E90003-ACA5-4181-AA9C-07572B9FB102}"/>
              </a:ext>
            </a:extLst>
          </p:cNvPr>
          <p:cNvSpPr txBox="1">
            <a:spLocks/>
          </p:cNvSpPr>
          <p:nvPr/>
        </p:nvSpPr>
        <p:spPr>
          <a:xfrm>
            <a:off x="1524000" y="2619859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cs typeface="+mj-lt"/>
              </a:rPr>
              <a:t>Image du projet</a:t>
            </a:r>
            <a:br>
              <a:rPr lang="en-US">
                <a:cs typeface="+mj-lt"/>
              </a:rPr>
            </a:br>
            <a:r>
              <a:rPr lang="en-US">
                <a:ea typeface="+mj-lt"/>
                <a:cs typeface="+mj-lt"/>
              </a:rPr>
              <a:t>Nom du projet TPI</a:t>
            </a:r>
            <a:endParaRPr lang="en-US" dirty="0">
              <a:ea typeface="+mj-lt"/>
              <a:cs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31792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8AD32-A87D-4B0F-9825-75A5CEFE9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1. Information: </a:t>
            </a:r>
            <a:r>
              <a:rPr lang="en-US" dirty="0" err="1">
                <a:cs typeface="Calibri Light"/>
              </a:rPr>
              <a:t>Objectifs</a:t>
            </a:r>
            <a:r>
              <a:rPr lang="en-US" dirty="0">
                <a:cs typeface="Calibri Light"/>
              </a:rPr>
              <a:t> du </a:t>
            </a:r>
            <a:r>
              <a:rPr lang="en-US" dirty="0" err="1">
                <a:cs typeface="Calibri Light"/>
              </a:rPr>
              <a:t>projet</a:t>
            </a:r>
            <a:endParaRPr lang="en-US" dirty="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7EBEAB-A891-46A7-9F10-BB8D030C65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282FFC-F993-4576-B268-1FCC064FD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EMF / NOM Prénom / Data &lt;-- à modifier partout avec Insertion -&gt; En-tête/Pied -&gt; Pied de page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261559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8AD32-A87D-4B0F-9825-75A5CEFE9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1. Information: </a:t>
            </a:r>
            <a:r>
              <a:rPr lang="en-US" err="1">
                <a:cs typeface="Calibri Light"/>
              </a:rPr>
              <a:t>Tâches</a:t>
            </a:r>
            <a:r>
              <a:rPr lang="en-US">
                <a:cs typeface="Calibri Light"/>
              </a:rPr>
              <a:t> à </a:t>
            </a:r>
            <a:r>
              <a:rPr lang="en-US" err="1">
                <a:cs typeface="Calibri Light"/>
              </a:rPr>
              <a:t>réaliser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7EBEAB-A891-46A7-9F10-BB8D030C65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282FFC-F993-4576-B268-1FCC064FD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EMF / NOM Prénom / Data &lt;-- à modifier partout avec Insertion -&gt; En-tête/Pied -&gt; Pied de page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237519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03349-6865-4E73-840F-9091048D3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2. </a:t>
            </a:r>
            <a:r>
              <a:rPr lang="en-US" dirty="0" err="1">
                <a:cs typeface="Calibri Light"/>
              </a:rPr>
              <a:t>Plannification</a:t>
            </a:r>
            <a:r>
              <a:rPr lang="en-US" dirty="0">
                <a:cs typeface="Calibri Light"/>
              </a:rPr>
              <a:t>: </a:t>
            </a:r>
            <a:r>
              <a:rPr lang="en-US" dirty="0" err="1">
                <a:cs typeface="Calibri Light"/>
              </a:rPr>
              <a:t>prévisionnelle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B1EB33-AE95-4DF5-826A-CFABC91E41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Etude des </a:t>
            </a:r>
            <a:r>
              <a:rPr lang="en-US" dirty="0" err="1">
                <a:cs typeface="Calibri"/>
              </a:rPr>
              <a:t>composants</a:t>
            </a:r>
            <a:r>
              <a:rPr lang="en-US" dirty="0">
                <a:cs typeface="Calibri"/>
              </a:rPr>
              <a:t> : 4h (</a:t>
            </a:r>
            <a:r>
              <a:rPr lang="en-US" dirty="0" err="1">
                <a:cs typeface="Calibri"/>
              </a:rPr>
              <a:t>prévu</a:t>
            </a:r>
            <a:r>
              <a:rPr lang="en-US" dirty="0">
                <a:cs typeface="Calibri"/>
              </a:rPr>
              <a:t> 3h)</a:t>
            </a:r>
          </a:p>
          <a:p>
            <a:r>
              <a:rPr lang="en-US" dirty="0" err="1">
                <a:ea typeface="+mn-lt"/>
                <a:cs typeface="+mn-lt"/>
              </a:rPr>
              <a:t>Réalisation</a:t>
            </a:r>
            <a:r>
              <a:rPr lang="en-US" dirty="0">
                <a:ea typeface="+mn-lt"/>
                <a:cs typeface="+mn-lt"/>
              </a:rPr>
              <a:t> du </a:t>
            </a:r>
            <a:r>
              <a:rPr lang="en-US" dirty="0" err="1">
                <a:ea typeface="+mn-lt"/>
                <a:cs typeface="+mn-lt"/>
              </a:rPr>
              <a:t>schématique</a:t>
            </a:r>
            <a:r>
              <a:rPr lang="en-US" dirty="0">
                <a:ea typeface="+mn-lt"/>
                <a:cs typeface="+mn-lt"/>
              </a:rPr>
              <a:t> : 10h</a:t>
            </a:r>
          </a:p>
          <a:p>
            <a:r>
              <a:rPr lang="en-US" dirty="0" err="1">
                <a:ea typeface="+mn-lt"/>
                <a:cs typeface="+mn-lt"/>
              </a:rPr>
              <a:t>Réalisation</a:t>
            </a:r>
            <a:r>
              <a:rPr lang="en-US" dirty="0">
                <a:ea typeface="+mn-lt"/>
                <a:cs typeface="+mn-lt"/>
              </a:rPr>
              <a:t> du </a:t>
            </a:r>
            <a:r>
              <a:rPr lang="en-US" dirty="0" err="1">
                <a:ea typeface="+mn-lt"/>
                <a:cs typeface="+mn-lt"/>
              </a:rPr>
              <a:t>pcb</a:t>
            </a:r>
            <a:r>
              <a:rPr lang="en-US" dirty="0">
                <a:ea typeface="+mn-lt"/>
                <a:cs typeface="+mn-lt"/>
              </a:rPr>
              <a:t>: 10h</a:t>
            </a:r>
            <a:endParaRPr lang="en-US" dirty="0"/>
          </a:p>
          <a:p>
            <a:r>
              <a:rPr lang="en-US" dirty="0" err="1">
                <a:cs typeface="Calibri"/>
              </a:rPr>
              <a:t>Rédaction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protocole</a:t>
            </a:r>
            <a:r>
              <a:rPr lang="en-US" dirty="0">
                <a:cs typeface="Calibri"/>
              </a:rPr>
              <a:t> de Mise </a:t>
            </a:r>
            <a:r>
              <a:rPr lang="en-US" dirty="0" err="1">
                <a:cs typeface="Calibri"/>
              </a:rPr>
              <a:t>en</a:t>
            </a:r>
            <a:r>
              <a:rPr lang="en-US" dirty="0">
                <a:cs typeface="Calibri"/>
              </a:rPr>
              <a:t> service: 4h</a:t>
            </a:r>
          </a:p>
          <a:p>
            <a:r>
              <a:rPr lang="en-US" dirty="0">
                <a:cs typeface="Calibri"/>
              </a:rPr>
              <a:t>Documentation : (20%) …</a:t>
            </a:r>
            <a:br>
              <a:rPr lang="en-US" dirty="0">
                <a:cs typeface="Calibri"/>
              </a:rPr>
            </a:br>
            <a:br>
              <a:rPr lang="en-US" dirty="0">
                <a:cs typeface="Calibri"/>
              </a:rPr>
            </a:b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457578-E8D2-45C8-9DD9-F7A57250B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EMF / NOM Prénom / Data &lt;-- à modifier partout avec Insertion -&gt; En-tête/Pied -&gt; Pied de page</a:t>
            </a:r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9CD4C26E-5B49-481E-A57A-B4FD0540C29E}"/>
              </a:ext>
            </a:extLst>
          </p:cNvPr>
          <p:cNvGraphicFramePr>
            <a:graphicFrameLocks noGrp="1"/>
          </p:cNvGraphicFramePr>
          <p:nvPr/>
        </p:nvGraphicFramePr>
        <p:xfrm>
          <a:off x="3874347" y="2679117"/>
          <a:ext cx="816864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2880">
                  <a:extLst>
                    <a:ext uri="{9D8B030D-6E8A-4147-A177-3AD203B41FA5}">
                      <a16:colId xmlns:a16="http://schemas.microsoft.com/office/drawing/2014/main" val="3534396860"/>
                    </a:ext>
                  </a:extLst>
                </a:gridCol>
                <a:gridCol w="2722880">
                  <a:extLst>
                    <a:ext uri="{9D8B030D-6E8A-4147-A177-3AD203B41FA5}">
                      <a16:colId xmlns:a16="http://schemas.microsoft.com/office/drawing/2014/main" val="1554527547"/>
                    </a:ext>
                  </a:extLst>
                </a:gridCol>
                <a:gridCol w="2722880">
                  <a:extLst>
                    <a:ext uri="{9D8B030D-6E8A-4147-A177-3AD203B41FA5}">
                      <a16:colId xmlns:a16="http://schemas.microsoft.com/office/drawing/2014/main" val="30580755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err="1"/>
                        <a:t>Tâches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/>
                        <a:t>pré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eff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71009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1374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709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9670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551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64615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5551332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03349-6865-4E73-840F-9091048D3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2. </a:t>
            </a:r>
            <a:r>
              <a:rPr lang="en-US" dirty="0" err="1">
                <a:cs typeface="Calibri Light"/>
              </a:rPr>
              <a:t>Plannification</a:t>
            </a:r>
            <a:r>
              <a:rPr lang="en-US" dirty="0">
                <a:cs typeface="Calibri Light"/>
              </a:rPr>
              <a:t>: </a:t>
            </a:r>
            <a:r>
              <a:rPr lang="en-US" dirty="0" err="1">
                <a:cs typeface="Calibri Light"/>
              </a:rPr>
              <a:t>réelle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B1EB33-AE95-4DF5-826A-CFABC91E41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Etude des </a:t>
            </a:r>
            <a:r>
              <a:rPr lang="en-US" dirty="0" err="1">
                <a:cs typeface="Calibri"/>
              </a:rPr>
              <a:t>composants</a:t>
            </a:r>
            <a:r>
              <a:rPr lang="en-US" dirty="0">
                <a:cs typeface="Calibri"/>
              </a:rPr>
              <a:t> : 4h (</a:t>
            </a:r>
            <a:r>
              <a:rPr lang="en-US" dirty="0" err="1">
                <a:cs typeface="Calibri"/>
              </a:rPr>
              <a:t>prévu</a:t>
            </a:r>
            <a:r>
              <a:rPr lang="en-US" dirty="0">
                <a:cs typeface="Calibri"/>
              </a:rPr>
              <a:t> 3h)</a:t>
            </a:r>
          </a:p>
          <a:p>
            <a:r>
              <a:rPr lang="en-US" dirty="0" err="1">
                <a:ea typeface="+mn-lt"/>
                <a:cs typeface="+mn-lt"/>
              </a:rPr>
              <a:t>Réalisation</a:t>
            </a:r>
            <a:r>
              <a:rPr lang="en-US" dirty="0">
                <a:ea typeface="+mn-lt"/>
                <a:cs typeface="+mn-lt"/>
              </a:rPr>
              <a:t> du </a:t>
            </a:r>
            <a:r>
              <a:rPr lang="en-US" dirty="0" err="1">
                <a:ea typeface="+mn-lt"/>
                <a:cs typeface="+mn-lt"/>
              </a:rPr>
              <a:t>schématique</a:t>
            </a:r>
            <a:r>
              <a:rPr lang="en-US" dirty="0">
                <a:ea typeface="+mn-lt"/>
                <a:cs typeface="+mn-lt"/>
              </a:rPr>
              <a:t> : 10h</a:t>
            </a:r>
          </a:p>
          <a:p>
            <a:r>
              <a:rPr lang="en-US" dirty="0" err="1">
                <a:ea typeface="+mn-lt"/>
                <a:cs typeface="+mn-lt"/>
              </a:rPr>
              <a:t>Réalisation</a:t>
            </a:r>
            <a:r>
              <a:rPr lang="en-US" dirty="0">
                <a:ea typeface="+mn-lt"/>
                <a:cs typeface="+mn-lt"/>
              </a:rPr>
              <a:t> du </a:t>
            </a:r>
            <a:r>
              <a:rPr lang="en-US" dirty="0" err="1">
                <a:ea typeface="+mn-lt"/>
                <a:cs typeface="+mn-lt"/>
              </a:rPr>
              <a:t>pcb</a:t>
            </a:r>
            <a:r>
              <a:rPr lang="en-US" dirty="0">
                <a:ea typeface="+mn-lt"/>
                <a:cs typeface="+mn-lt"/>
              </a:rPr>
              <a:t>: 10h</a:t>
            </a:r>
            <a:endParaRPr lang="en-US" dirty="0"/>
          </a:p>
          <a:p>
            <a:r>
              <a:rPr lang="en-US" dirty="0" err="1">
                <a:cs typeface="Calibri"/>
              </a:rPr>
              <a:t>Rédaction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protocole</a:t>
            </a:r>
            <a:r>
              <a:rPr lang="en-US" dirty="0">
                <a:cs typeface="Calibri"/>
              </a:rPr>
              <a:t> de Mise </a:t>
            </a:r>
            <a:r>
              <a:rPr lang="en-US" dirty="0" err="1">
                <a:cs typeface="Calibri"/>
              </a:rPr>
              <a:t>en</a:t>
            </a:r>
            <a:r>
              <a:rPr lang="en-US" dirty="0">
                <a:cs typeface="Calibri"/>
              </a:rPr>
              <a:t> service: 4h</a:t>
            </a:r>
          </a:p>
          <a:p>
            <a:r>
              <a:rPr lang="en-US" dirty="0">
                <a:cs typeface="Calibri"/>
              </a:rPr>
              <a:t>Documentation : (20%) …</a:t>
            </a:r>
            <a:br>
              <a:rPr lang="en-US" dirty="0">
                <a:cs typeface="Calibri"/>
              </a:rPr>
            </a:br>
            <a:br>
              <a:rPr lang="en-US" dirty="0">
                <a:cs typeface="Calibri"/>
              </a:rPr>
            </a:b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457578-E8D2-45C8-9DD9-F7A57250B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EMF / NOM Prénom / Data &lt;-- à modifier partout avec Insertion -&gt; En-tête/Pied -&gt; Pied de page</a:t>
            </a:r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9CD4C26E-5B49-481E-A57A-B4FD0540C29E}"/>
              </a:ext>
            </a:extLst>
          </p:cNvPr>
          <p:cNvGraphicFramePr>
            <a:graphicFrameLocks noGrp="1"/>
          </p:cNvGraphicFramePr>
          <p:nvPr/>
        </p:nvGraphicFramePr>
        <p:xfrm>
          <a:off x="3874347" y="2679117"/>
          <a:ext cx="816864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2880">
                  <a:extLst>
                    <a:ext uri="{9D8B030D-6E8A-4147-A177-3AD203B41FA5}">
                      <a16:colId xmlns:a16="http://schemas.microsoft.com/office/drawing/2014/main" val="3534396860"/>
                    </a:ext>
                  </a:extLst>
                </a:gridCol>
                <a:gridCol w="2722880">
                  <a:extLst>
                    <a:ext uri="{9D8B030D-6E8A-4147-A177-3AD203B41FA5}">
                      <a16:colId xmlns:a16="http://schemas.microsoft.com/office/drawing/2014/main" val="1554527547"/>
                    </a:ext>
                  </a:extLst>
                </a:gridCol>
                <a:gridCol w="2722880">
                  <a:extLst>
                    <a:ext uri="{9D8B030D-6E8A-4147-A177-3AD203B41FA5}">
                      <a16:colId xmlns:a16="http://schemas.microsoft.com/office/drawing/2014/main" val="30580755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err="1"/>
                        <a:t>Tâches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/>
                        <a:t>pré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eff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71009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1374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709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9670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551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64615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324796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A0770-2757-43C4-BC27-1A5831E87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3. </a:t>
            </a:r>
            <a:r>
              <a:rPr lang="en-US" err="1">
                <a:cs typeface="Calibri Light"/>
              </a:rPr>
              <a:t>Décision</a:t>
            </a:r>
            <a:r>
              <a:rPr lang="en-US">
                <a:cs typeface="Calibri Light"/>
              </a:rPr>
              <a:t>: les plus </a:t>
            </a:r>
            <a:r>
              <a:rPr lang="en-US" err="1">
                <a:cs typeface="Calibri Light"/>
              </a:rPr>
              <a:t>importantes</a:t>
            </a:r>
            <a:endParaRPr lang="en-US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CEFD1-F52A-469C-985A-E99CBE36C5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22575B-4733-4828-8355-803B97563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EMF / NOM Prénom / Data &lt;-- à modifier partout avec Insertion -&gt; En-tête/Pied -&gt; Pied de page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656552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469F1-55BF-4783-86EA-E0771D826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4. </a:t>
            </a:r>
            <a:r>
              <a:rPr lang="en-US" err="1">
                <a:cs typeface="Calibri Light"/>
              </a:rPr>
              <a:t>Réalisation</a:t>
            </a:r>
            <a:r>
              <a:rPr lang="en-US">
                <a:cs typeface="Calibri Light"/>
              </a:rPr>
              <a:t>: </a:t>
            </a:r>
            <a:r>
              <a:rPr lang="en-US" err="1">
                <a:cs typeface="Calibri Light"/>
              </a:rPr>
              <a:t>Schéma</a:t>
            </a:r>
            <a:r>
              <a:rPr lang="en-US">
                <a:cs typeface="Calibri Light"/>
              </a:rPr>
              <a:t> bloc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F7643-4010-4CBF-B10B-E1D3D41F09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D81236-2EF9-4F6A-8E0E-2D3165C07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EMF / NOM Prénom / Data &lt;-- à modifier partout avec Insertion -&gt; En-tête/Pied -&gt; Pied de page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138146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469F1-55BF-4783-86EA-E0771D826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4. </a:t>
            </a:r>
            <a:r>
              <a:rPr lang="en-US" dirty="0" err="1">
                <a:cs typeface="Calibri Light"/>
              </a:rPr>
              <a:t>Réalisation</a:t>
            </a:r>
            <a:r>
              <a:rPr lang="en-US" dirty="0">
                <a:cs typeface="Calibri Light"/>
              </a:rPr>
              <a:t>: </a:t>
            </a:r>
            <a:r>
              <a:rPr lang="en-US" dirty="0" err="1">
                <a:cs typeface="Calibri Light"/>
              </a:rPr>
              <a:t>Schématique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Globale</a:t>
            </a:r>
            <a:endParaRPr lang="en-US" dirty="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F7643-4010-4CBF-B10B-E1D3D41F09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D81236-2EF9-4F6A-8E0E-2D3165C07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EMF / NOM Prénom / Data &lt;-- à modifier partout avec Insertion -&gt; En-tête/Pied -&gt; Pied de page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283875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673</Words>
  <Application>Microsoft Office PowerPoint</Application>
  <PresentationFormat>Grand écran</PresentationFormat>
  <Paragraphs>78</Paragraphs>
  <Slides>20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Image du projet Nom du projet TPI</vt:lpstr>
      <vt:lpstr>Déroulement de cette présentation</vt:lpstr>
      <vt:lpstr>1. Information: Objectifs du projet</vt:lpstr>
      <vt:lpstr>1. Information: Tâches à réaliser</vt:lpstr>
      <vt:lpstr>2. Plannification: prévisionnelle</vt:lpstr>
      <vt:lpstr>2. Plannification: réelle</vt:lpstr>
      <vt:lpstr>3. Décision: les plus importantes</vt:lpstr>
      <vt:lpstr>4. Réalisation: Schéma bloc</vt:lpstr>
      <vt:lpstr>4. Réalisation: Schématique Globale</vt:lpstr>
      <vt:lpstr>4. Réalisation: Estimation de la consommation</vt:lpstr>
      <vt:lpstr>4. Réalisation: Régulateur de tension</vt:lpstr>
      <vt:lpstr>4. Réalisation: LED témoin</vt:lpstr>
      <vt:lpstr>5. Contrôle Validation ERC / DRC</vt:lpstr>
      <vt:lpstr>5. Contrôle Validation Fab. + mise en service</vt:lpstr>
      <vt:lpstr>6. Evaluation: Etat du projet / modifications</vt:lpstr>
      <vt:lpstr>6. Evaluation: délivrables</vt:lpstr>
      <vt:lpstr>6. Evaluation: Liste des délivrables</vt:lpstr>
      <vt:lpstr>6. Evaluation: Liste des outils utilisés (version)</vt:lpstr>
      <vt:lpstr>6. Evaluation: Amélioration / Avis personnel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Gauch Laurent</cp:lastModifiedBy>
  <cp:revision>4</cp:revision>
  <dcterms:created xsi:type="dcterms:W3CDTF">2013-07-15T20:26:40Z</dcterms:created>
  <dcterms:modified xsi:type="dcterms:W3CDTF">2021-05-10T11:47:39Z</dcterms:modified>
</cp:coreProperties>
</file>