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notesMasterIdLst>
    <p:notesMasterId r:id="rId12"/>
  </p:notesMasterIdLst>
  <p:sldIdLst>
    <p:sldId id="256" r:id="rId2"/>
    <p:sldId id="267" r:id="rId3"/>
    <p:sldId id="266" r:id="rId4"/>
    <p:sldId id="273" r:id="rId5"/>
    <p:sldId id="271" r:id="rId6"/>
    <p:sldId id="272" r:id="rId7"/>
    <p:sldId id="270" r:id="rId8"/>
    <p:sldId id="268" r:id="rId9"/>
    <p:sldId id="269" r:id="rId10"/>
    <p:sldId id="262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09E01B-AF6B-3242-AD32-B4D081C3AB88}">
          <p14:sldIdLst>
            <p14:sldId id="256"/>
            <p14:sldId id="267"/>
            <p14:sldId id="266"/>
            <p14:sldId id="273"/>
            <p14:sldId id="271"/>
            <p14:sldId id="272"/>
            <p14:sldId id="270"/>
            <p14:sldId id="268"/>
            <p14:sldId id="26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15EFBF9-7D94-9DE5-99C5-23E2A24E25A1}" name="Daniel Bourek" initials="DB" userId="173c0a06a721f3e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4"/>
    <p:restoredTop sz="96327"/>
  </p:normalViewPr>
  <p:slideViewPr>
    <p:cSldViewPr snapToGrid="0" snapToObjects="1">
      <p:cViewPr>
        <p:scale>
          <a:sx n="180" d="100"/>
          <a:sy n="180" d="100"/>
        </p:scale>
        <p:origin x="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3">
        <a:alpha val="0"/>
      </a:schemeClr>
    </dgm:fillClrLst>
    <dgm:linClrLst meth="repeat">
      <a:schemeClr val="accent3">
        <a:alpha val="0"/>
      </a:schemeClr>
    </dgm:linClrLst>
    <dgm:effectClrLst/>
    <dgm:txLinClrLst/>
    <dgm:txFillClrLst meth="repeat">
      <a:schemeClr val="accent3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B51CA8-84F1-46E1-BB36-CE8658AA7479}" type="doc">
      <dgm:prSet loTypeId="urn:microsoft.com/office/officeart/2008/layout/VerticalCurve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8A01768-1AFC-4AA2-8EA5-B120B99EABA0}">
      <dgm:prSet/>
      <dgm:spPr/>
      <dgm:t>
        <a:bodyPr/>
        <a:lstStyle/>
        <a:p>
          <a:r>
            <a:rPr lang="cs-CZ" noProof="0" dirty="0"/>
            <a:t>Sémantické</a:t>
          </a:r>
        </a:p>
      </dgm:t>
    </dgm:pt>
    <dgm:pt modelId="{48A34F63-3FCB-4587-9E33-D2731D8346CE}" type="parTrans" cxnId="{0BACA628-31F3-465E-AC86-833141B264DB}">
      <dgm:prSet/>
      <dgm:spPr/>
      <dgm:t>
        <a:bodyPr/>
        <a:lstStyle/>
        <a:p>
          <a:endParaRPr lang="en-US"/>
        </a:p>
      </dgm:t>
    </dgm:pt>
    <dgm:pt modelId="{8B0CB416-16D0-4024-A0D1-4E2013037950}" type="sibTrans" cxnId="{0BACA628-31F3-465E-AC86-833141B264DB}">
      <dgm:prSet/>
      <dgm:spPr/>
      <dgm:t>
        <a:bodyPr/>
        <a:lstStyle/>
        <a:p>
          <a:endParaRPr lang="en-US"/>
        </a:p>
      </dgm:t>
    </dgm:pt>
    <dgm:pt modelId="{0D9BE0A3-0B16-4F47-B956-663D9E560D1F}">
      <dgm:prSet/>
      <dgm:spPr/>
      <dgm:t>
        <a:bodyPr/>
        <a:lstStyle/>
        <a:p>
          <a:r>
            <a:rPr lang="cs-CZ" noProof="0" dirty="0" err="1"/>
            <a:t>facetové</a:t>
          </a:r>
          <a:r>
            <a:rPr lang="cs-CZ" noProof="0" dirty="0"/>
            <a:t> vyhledávání</a:t>
          </a:r>
        </a:p>
      </dgm:t>
    </dgm:pt>
    <dgm:pt modelId="{7F8E41B0-4067-4987-8AC5-31C86D2D64E2}" type="parTrans" cxnId="{BA353B55-5295-42FE-909B-4B513B2128FD}">
      <dgm:prSet/>
      <dgm:spPr/>
      <dgm:t>
        <a:bodyPr/>
        <a:lstStyle/>
        <a:p>
          <a:endParaRPr lang="en-US"/>
        </a:p>
      </dgm:t>
    </dgm:pt>
    <dgm:pt modelId="{A8311B77-9923-47BB-9417-DFEBF605008F}" type="sibTrans" cxnId="{BA353B55-5295-42FE-909B-4B513B2128FD}">
      <dgm:prSet/>
      <dgm:spPr/>
      <dgm:t>
        <a:bodyPr/>
        <a:lstStyle/>
        <a:p>
          <a:endParaRPr lang="en-US"/>
        </a:p>
      </dgm:t>
    </dgm:pt>
    <dgm:pt modelId="{F1EABB16-275C-4969-9D6D-DE28AC6A956C}">
      <dgm:prSet/>
      <dgm:spPr/>
      <dgm:t>
        <a:bodyPr/>
        <a:lstStyle/>
        <a:p>
          <a:r>
            <a:rPr lang="cs-CZ" noProof="0" dirty="0"/>
            <a:t>na platformě React</a:t>
          </a:r>
        </a:p>
      </dgm:t>
    </dgm:pt>
    <dgm:pt modelId="{AF2B1E75-7D22-48BB-B747-290563AEEB58}" type="parTrans" cxnId="{52682F78-EA95-4F66-BF37-F4AC6F1E3703}">
      <dgm:prSet/>
      <dgm:spPr/>
      <dgm:t>
        <a:bodyPr/>
        <a:lstStyle/>
        <a:p>
          <a:endParaRPr lang="en-US"/>
        </a:p>
      </dgm:t>
    </dgm:pt>
    <dgm:pt modelId="{7BD16D66-EAC0-41BA-9B42-FF5228357A7F}" type="sibTrans" cxnId="{52682F78-EA95-4F66-BF37-F4AC6F1E3703}">
      <dgm:prSet/>
      <dgm:spPr/>
      <dgm:t>
        <a:bodyPr/>
        <a:lstStyle/>
        <a:p>
          <a:endParaRPr lang="en-US"/>
        </a:p>
      </dgm:t>
    </dgm:pt>
    <dgm:pt modelId="{DA5FB99A-B1E7-8142-AB77-295006C2FFD3}">
      <dgm:prSet/>
      <dgm:spPr/>
      <dgm:t>
        <a:bodyPr/>
        <a:lstStyle/>
        <a:p>
          <a:r>
            <a:rPr lang="cs-CZ" noProof="0" dirty="0"/>
            <a:t>Sémantický web</a:t>
          </a:r>
        </a:p>
      </dgm:t>
    </dgm:pt>
    <dgm:pt modelId="{C0CDB271-CD19-C946-915F-2E5CD18BA3AD}" type="parTrans" cxnId="{2F4E02DF-9662-6C4C-A0A8-DC3D1936AA6F}">
      <dgm:prSet/>
      <dgm:spPr/>
      <dgm:t>
        <a:bodyPr/>
        <a:lstStyle/>
        <a:p>
          <a:endParaRPr lang="en-GB"/>
        </a:p>
      </dgm:t>
    </dgm:pt>
    <dgm:pt modelId="{96D31CC1-6E3C-9A44-BAB6-537DD77E11BA}" type="sibTrans" cxnId="{2F4E02DF-9662-6C4C-A0A8-DC3D1936AA6F}">
      <dgm:prSet/>
      <dgm:spPr>
        <a:solidFill>
          <a:schemeClr val="accent3"/>
        </a:solidFill>
        <a:ln w="12700" cmpd="sng">
          <a:solidFill>
            <a:schemeClr val="accent3"/>
          </a:solidFill>
        </a:ln>
      </dgm:spPr>
      <dgm:t>
        <a:bodyPr/>
        <a:lstStyle/>
        <a:p>
          <a:endParaRPr lang="en-GB"/>
        </a:p>
      </dgm:t>
    </dgm:pt>
    <dgm:pt modelId="{CA59C45C-5465-3844-B1C8-ABF25C7192C5}">
      <dgm:prSet/>
      <dgm:spPr/>
      <dgm:t>
        <a:bodyPr/>
        <a:lstStyle/>
        <a:p>
          <a:r>
            <a:rPr lang="cs-CZ" noProof="0" dirty="0"/>
            <a:t>Zatřídění výsledků do kategorií, dle kterých lze zpřesnit vyhledávání</a:t>
          </a:r>
        </a:p>
      </dgm:t>
    </dgm:pt>
    <dgm:pt modelId="{87648932-BDE6-B344-BF12-E057E448444D}" type="parTrans" cxnId="{B8CDF682-ABED-5E42-86B9-E335B82E7356}">
      <dgm:prSet/>
      <dgm:spPr/>
      <dgm:t>
        <a:bodyPr/>
        <a:lstStyle/>
        <a:p>
          <a:endParaRPr lang="en-GB"/>
        </a:p>
      </dgm:t>
    </dgm:pt>
    <dgm:pt modelId="{4C68DE7C-86B2-C04E-A27D-06ADE83C89F0}" type="sibTrans" cxnId="{B8CDF682-ABED-5E42-86B9-E335B82E7356}">
      <dgm:prSet/>
      <dgm:spPr/>
      <dgm:t>
        <a:bodyPr/>
        <a:lstStyle/>
        <a:p>
          <a:endParaRPr lang="en-GB"/>
        </a:p>
      </dgm:t>
    </dgm:pt>
    <dgm:pt modelId="{EA1CB61F-8D92-BA4A-BAE6-962521E891B9}">
      <dgm:prSet/>
      <dgm:spPr/>
      <dgm:t>
        <a:bodyPr/>
        <a:lstStyle/>
        <a:p>
          <a:r>
            <a:rPr lang="cs-CZ" noProof="0" dirty="0"/>
            <a:t>Nejpopulárnější JavaScript framework pro webové aplikace</a:t>
          </a:r>
        </a:p>
      </dgm:t>
    </dgm:pt>
    <dgm:pt modelId="{7F604904-31D9-6744-B54D-67178E0F2B73}" type="parTrans" cxnId="{ED7D6665-B071-FE49-B8C0-C028BC06B3A3}">
      <dgm:prSet/>
      <dgm:spPr/>
      <dgm:t>
        <a:bodyPr/>
        <a:lstStyle/>
        <a:p>
          <a:endParaRPr lang="en-GB"/>
        </a:p>
      </dgm:t>
    </dgm:pt>
    <dgm:pt modelId="{05346953-A3A6-0D41-B4E5-FF88A7E4CFD9}" type="sibTrans" cxnId="{ED7D6665-B071-FE49-B8C0-C028BC06B3A3}">
      <dgm:prSet/>
      <dgm:spPr/>
      <dgm:t>
        <a:bodyPr/>
        <a:lstStyle/>
        <a:p>
          <a:endParaRPr lang="en-GB"/>
        </a:p>
      </dgm:t>
    </dgm:pt>
    <dgm:pt modelId="{28E9059D-5E55-3B44-8980-63519ABD5146}">
      <dgm:prSet/>
      <dgm:spPr/>
      <dgm:t>
        <a:bodyPr/>
        <a:lstStyle/>
        <a:p>
          <a:r>
            <a:rPr lang="cs-CZ" noProof="0" dirty="0"/>
            <a:t>Strojově čitelná data</a:t>
          </a:r>
        </a:p>
      </dgm:t>
    </dgm:pt>
    <dgm:pt modelId="{405CE367-A797-6B4A-B743-80A7C8C36D0B}" type="parTrans" cxnId="{A90E3BD5-AAB9-B341-AE32-A464CF922A10}">
      <dgm:prSet/>
      <dgm:spPr/>
      <dgm:t>
        <a:bodyPr/>
        <a:lstStyle/>
        <a:p>
          <a:endParaRPr lang="en-GB"/>
        </a:p>
      </dgm:t>
    </dgm:pt>
    <dgm:pt modelId="{006FE2A5-6FCE-684C-BA75-CAD4382F29F3}" type="sibTrans" cxnId="{A90E3BD5-AAB9-B341-AE32-A464CF922A10}">
      <dgm:prSet/>
      <dgm:spPr/>
      <dgm:t>
        <a:bodyPr/>
        <a:lstStyle/>
        <a:p>
          <a:endParaRPr lang="en-GB"/>
        </a:p>
      </dgm:t>
    </dgm:pt>
    <dgm:pt modelId="{EFF9471C-06C1-C744-A9AC-F1AE6FB742DF}">
      <dgm:prSet/>
      <dgm:spPr/>
      <dgm:t>
        <a:bodyPr/>
        <a:lstStyle/>
        <a:p>
          <a:r>
            <a:rPr lang="cs-CZ" noProof="0" dirty="0"/>
            <a:t>Existuje velmi málo vhodných řešení pro Sémantický web</a:t>
          </a:r>
        </a:p>
      </dgm:t>
    </dgm:pt>
    <dgm:pt modelId="{473F900A-C6B8-D74F-BB96-5D43D7470450}" type="parTrans" cxnId="{4A02F19C-87BF-A04E-931D-F1CF09D8E3BF}">
      <dgm:prSet/>
      <dgm:spPr/>
      <dgm:t>
        <a:bodyPr/>
        <a:lstStyle/>
        <a:p>
          <a:endParaRPr lang="en-GB"/>
        </a:p>
      </dgm:t>
    </dgm:pt>
    <dgm:pt modelId="{8C739583-D973-6E40-B8B5-632324F0FF48}" type="sibTrans" cxnId="{4A02F19C-87BF-A04E-931D-F1CF09D8E3BF}">
      <dgm:prSet/>
      <dgm:spPr/>
      <dgm:t>
        <a:bodyPr/>
        <a:lstStyle/>
        <a:p>
          <a:endParaRPr lang="en-GB"/>
        </a:p>
      </dgm:t>
    </dgm:pt>
    <dgm:pt modelId="{B3613572-4E5C-FF42-A99F-1024EE1FFBBF}">
      <dgm:prSet/>
      <dgm:spPr/>
      <dgm:t>
        <a:bodyPr/>
        <a:lstStyle/>
        <a:p>
          <a:r>
            <a:rPr lang="cs-CZ" noProof="0" dirty="0"/>
            <a:t>Logika vyhledávače by však měla být nezávislá na platformě</a:t>
          </a:r>
        </a:p>
      </dgm:t>
    </dgm:pt>
    <dgm:pt modelId="{6BA61424-C246-8942-AFC8-79C89B3FE176}" type="parTrans" cxnId="{63ACCAFF-9A31-1244-BD1D-6DE5F90E5464}">
      <dgm:prSet/>
      <dgm:spPr/>
      <dgm:t>
        <a:bodyPr/>
        <a:lstStyle/>
        <a:p>
          <a:endParaRPr lang="en-GB"/>
        </a:p>
      </dgm:t>
    </dgm:pt>
    <dgm:pt modelId="{A2368DE1-F33A-F14B-A86C-4A9F2EA0AF37}" type="sibTrans" cxnId="{63ACCAFF-9A31-1244-BD1D-6DE5F90E5464}">
      <dgm:prSet/>
      <dgm:spPr/>
      <dgm:t>
        <a:bodyPr/>
        <a:lstStyle/>
        <a:p>
          <a:endParaRPr lang="en-GB"/>
        </a:p>
      </dgm:t>
    </dgm:pt>
    <dgm:pt modelId="{5005DE1A-C860-9D49-8047-AFC55D5DC389}" type="pres">
      <dgm:prSet presAssocID="{64B51CA8-84F1-46E1-BB36-CE8658AA7479}" presName="Name0" presStyleCnt="0">
        <dgm:presLayoutVars>
          <dgm:chMax val="7"/>
          <dgm:chPref val="7"/>
          <dgm:dir/>
        </dgm:presLayoutVars>
      </dgm:prSet>
      <dgm:spPr/>
    </dgm:pt>
    <dgm:pt modelId="{5C963608-FDD7-644D-9EE7-F8614D5F3D4B}" type="pres">
      <dgm:prSet presAssocID="{64B51CA8-84F1-46E1-BB36-CE8658AA7479}" presName="Name1" presStyleCnt="0"/>
      <dgm:spPr/>
    </dgm:pt>
    <dgm:pt modelId="{7C1BB0FF-C885-B449-B9DA-D47C559DAD89}" type="pres">
      <dgm:prSet presAssocID="{64B51CA8-84F1-46E1-BB36-CE8658AA7479}" presName="cycle" presStyleCnt="0"/>
      <dgm:spPr/>
    </dgm:pt>
    <dgm:pt modelId="{1F29CB8D-23ED-7E44-8078-259D8C080088}" type="pres">
      <dgm:prSet presAssocID="{64B51CA8-84F1-46E1-BB36-CE8658AA7479}" presName="srcNode" presStyleLbl="node1" presStyleIdx="0" presStyleCnt="3"/>
      <dgm:spPr/>
    </dgm:pt>
    <dgm:pt modelId="{5CA09F74-A2C3-0B45-BB18-B2A8C029FC27}" type="pres">
      <dgm:prSet presAssocID="{64B51CA8-84F1-46E1-BB36-CE8658AA7479}" presName="conn" presStyleLbl="parChTrans1D2" presStyleIdx="0" presStyleCnt="1"/>
      <dgm:spPr/>
    </dgm:pt>
    <dgm:pt modelId="{B3CC2ACF-A4FC-6E4B-B9C6-D51803D6029B}" type="pres">
      <dgm:prSet presAssocID="{64B51CA8-84F1-46E1-BB36-CE8658AA7479}" presName="extraNode" presStyleLbl="node1" presStyleIdx="0" presStyleCnt="3"/>
      <dgm:spPr/>
    </dgm:pt>
    <dgm:pt modelId="{BEB2B08D-1663-DD46-9BC2-F89A5F713F01}" type="pres">
      <dgm:prSet presAssocID="{64B51CA8-84F1-46E1-BB36-CE8658AA7479}" presName="dstNode" presStyleLbl="node1" presStyleIdx="0" presStyleCnt="3"/>
      <dgm:spPr/>
    </dgm:pt>
    <dgm:pt modelId="{001F3D5A-2564-B146-A6FD-8F3A879B5A55}" type="pres">
      <dgm:prSet presAssocID="{78A01768-1AFC-4AA2-8EA5-B120B99EABA0}" presName="text_1" presStyleLbl="node1" presStyleIdx="0" presStyleCnt="3">
        <dgm:presLayoutVars>
          <dgm:bulletEnabled val="1"/>
        </dgm:presLayoutVars>
      </dgm:prSet>
      <dgm:spPr/>
    </dgm:pt>
    <dgm:pt modelId="{C527F41C-8BB4-0947-8E60-A914621DA09B}" type="pres">
      <dgm:prSet presAssocID="{78A01768-1AFC-4AA2-8EA5-B120B99EABA0}" presName="accent_1" presStyleCnt="0"/>
      <dgm:spPr/>
    </dgm:pt>
    <dgm:pt modelId="{44C7BAA5-B7BD-5843-99D7-92BEBDF7A049}" type="pres">
      <dgm:prSet presAssocID="{78A01768-1AFC-4AA2-8EA5-B120B99EABA0}" presName="accentRepeatNode" presStyleLbl="solidFgAcc1" presStyleIdx="0" presStyleCnt="3"/>
      <dgm:spPr/>
    </dgm:pt>
    <dgm:pt modelId="{6B9AC9F3-7619-204A-9F94-73D08B871F56}" type="pres">
      <dgm:prSet presAssocID="{0D9BE0A3-0B16-4F47-B956-663D9E560D1F}" presName="text_2" presStyleLbl="node1" presStyleIdx="1" presStyleCnt="3">
        <dgm:presLayoutVars>
          <dgm:bulletEnabled val="1"/>
        </dgm:presLayoutVars>
      </dgm:prSet>
      <dgm:spPr/>
    </dgm:pt>
    <dgm:pt modelId="{4220406F-3F64-AB49-ADE2-F82E36162D41}" type="pres">
      <dgm:prSet presAssocID="{0D9BE0A3-0B16-4F47-B956-663D9E560D1F}" presName="accent_2" presStyleCnt="0"/>
      <dgm:spPr/>
    </dgm:pt>
    <dgm:pt modelId="{2E7FF67F-0765-1C48-A869-CD744A0757D8}" type="pres">
      <dgm:prSet presAssocID="{0D9BE0A3-0B16-4F47-B956-663D9E560D1F}" presName="accentRepeatNode" presStyleLbl="solidFgAcc1" presStyleIdx="1" presStyleCnt="3"/>
      <dgm:spPr/>
    </dgm:pt>
    <dgm:pt modelId="{4F66B733-1E34-AA4F-B4C8-66CABC0893FE}" type="pres">
      <dgm:prSet presAssocID="{F1EABB16-275C-4969-9D6D-DE28AC6A956C}" presName="text_3" presStyleLbl="node1" presStyleIdx="2" presStyleCnt="3">
        <dgm:presLayoutVars>
          <dgm:bulletEnabled val="1"/>
        </dgm:presLayoutVars>
      </dgm:prSet>
      <dgm:spPr/>
    </dgm:pt>
    <dgm:pt modelId="{B11233F7-BAEB-1142-8A29-71252D770280}" type="pres">
      <dgm:prSet presAssocID="{F1EABB16-275C-4969-9D6D-DE28AC6A956C}" presName="accent_3" presStyleCnt="0"/>
      <dgm:spPr/>
    </dgm:pt>
    <dgm:pt modelId="{C11BA744-2AE3-5E41-8334-DEFFE202706A}" type="pres">
      <dgm:prSet presAssocID="{F1EABB16-275C-4969-9D6D-DE28AC6A956C}" presName="accentRepeatNode" presStyleLbl="solidFgAcc1" presStyleIdx="2" presStyleCnt="3"/>
      <dgm:spPr/>
    </dgm:pt>
  </dgm:ptLst>
  <dgm:cxnLst>
    <dgm:cxn modelId="{DE764400-EEB1-3742-A690-A35B31F99081}" type="presOf" srcId="{EA1CB61F-8D92-BA4A-BAE6-962521E891B9}" destId="{4F66B733-1E34-AA4F-B4C8-66CABC0893FE}" srcOrd="0" destOrd="1" presId="urn:microsoft.com/office/officeart/2008/layout/VerticalCurvedList"/>
    <dgm:cxn modelId="{9CE13724-8D36-2240-B952-6DB7032E8536}" type="presOf" srcId="{0D9BE0A3-0B16-4F47-B956-663D9E560D1F}" destId="{6B9AC9F3-7619-204A-9F94-73D08B871F56}" srcOrd="0" destOrd="0" presId="urn:microsoft.com/office/officeart/2008/layout/VerticalCurvedList"/>
    <dgm:cxn modelId="{0BACA628-31F3-465E-AC86-833141B264DB}" srcId="{64B51CA8-84F1-46E1-BB36-CE8658AA7479}" destId="{78A01768-1AFC-4AA2-8EA5-B120B99EABA0}" srcOrd="0" destOrd="0" parTransId="{48A34F63-3FCB-4587-9E33-D2731D8346CE}" sibTransId="{8B0CB416-16D0-4024-A0D1-4E2013037950}"/>
    <dgm:cxn modelId="{9312ED2F-C83A-C94D-B71E-CE438889CA83}" type="presOf" srcId="{96D31CC1-6E3C-9A44-BAB6-537DD77E11BA}" destId="{5CA09F74-A2C3-0B45-BB18-B2A8C029FC27}" srcOrd="0" destOrd="0" presId="urn:microsoft.com/office/officeart/2008/layout/VerticalCurvedList"/>
    <dgm:cxn modelId="{83B51D33-7BC8-0E4F-A081-C9BEE3EAC30A}" type="presOf" srcId="{B3613572-4E5C-FF42-A99F-1024EE1FFBBF}" destId="{4F66B733-1E34-AA4F-B4C8-66CABC0893FE}" srcOrd="0" destOrd="2" presId="urn:microsoft.com/office/officeart/2008/layout/VerticalCurvedList"/>
    <dgm:cxn modelId="{65FE603A-951E-1D48-973C-6FB1DECBD5A6}" type="presOf" srcId="{28E9059D-5E55-3B44-8980-63519ABD5146}" destId="{001F3D5A-2564-B146-A6FD-8F3A879B5A55}" srcOrd="0" destOrd="2" presId="urn:microsoft.com/office/officeart/2008/layout/VerticalCurvedList"/>
    <dgm:cxn modelId="{24BDE63A-7F35-1A4B-BE31-9C4BC5C11B42}" type="presOf" srcId="{CA59C45C-5465-3844-B1C8-ABF25C7192C5}" destId="{6B9AC9F3-7619-204A-9F94-73D08B871F56}" srcOrd="0" destOrd="1" presId="urn:microsoft.com/office/officeart/2008/layout/VerticalCurvedList"/>
    <dgm:cxn modelId="{6207F53C-0D1F-8C48-AFB9-C048C2A531E1}" type="presOf" srcId="{DA5FB99A-B1E7-8142-AB77-295006C2FFD3}" destId="{001F3D5A-2564-B146-A6FD-8F3A879B5A55}" srcOrd="0" destOrd="1" presId="urn:microsoft.com/office/officeart/2008/layout/VerticalCurvedList"/>
    <dgm:cxn modelId="{875EAC50-65B2-814E-986A-60C0F4DFF463}" type="presOf" srcId="{64B51CA8-84F1-46E1-BB36-CE8658AA7479}" destId="{5005DE1A-C860-9D49-8047-AFC55D5DC389}" srcOrd="0" destOrd="0" presId="urn:microsoft.com/office/officeart/2008/layout/VerticalCurvedList"/>
    <dgm:cxn modelId="{BA353B55-5295-42FE-909B-4B513B2128FD}" srcId="{64B51CA8-84F1-46E1-BB36-CE8658AA7479}" destId="{0D9BE0A3-0B16-4F47-B956-663D9E560D1F}" srcOrd="1" destOrd="0" parTransId="{7F8E41B0-4067-4987-8AC5-31C86D2D64E2}" sibTransId="{A8311B77-9923-47BB-9417-DFEBF605008F}"/>
    <dgm:cxn modelId="{ED7D6665-B071-FE49-B8C0-C028BC06B3A3}" srcId="{F1EABB16-275C-4969-9D6D-DE28AC6A956C}" destId="{EA1CB61F-8D92-BA4A-BAE6-962521E891B9}" srcOrd="0" destOrd="0" parTransId="{7F604904-31D9-6744-B54D-67178E0F2B73}" sibTransId="{05346953-A3A6-0D41-B4E5-FF88A7E4CFD9}"/>
    <dgm:cxn modelId="{124F986D-1A21-0342-80BA-F76D651E53C6}" type="presOf" srcId="{EFF9471C-06C1-C744-A9AC-F1AE6FB742DF}" destId="{6B9AC9F3-7619-204A-9F94-73D08B871F56}" srcOrd="0" destOrd="2" presId="urn:microsoft.com/office/officeart/2008/layout/VerticalCurvedList"/>
    <dgm:cxn modelId="{52682F78-EA95-4F66-BF37-F4AC6F1E3703}" srcId="{64B51CA8-84F1-46E1-BB36-CE8658AA7479}" destId="{F1EABB16-275C-4969-9D6D-DE28AC6A956C}" srcOrd="2" destOrd="0" parTransId="{AF2B1E75-7D22-48BB-B747-290563AEEB58}" sibTransId="{7BD16D66-EAC0-41BA-9B42-FF5228357A7F}"/>
    <dgm:cxn modelId="{B8CDF682-ABED-5E42-86B9-E335B82E7356}" srcId="{0D9BE0A3-0B16-4F47-B956-663D9E560D1F}" destId="{CA59C45C-5465-3844-B1C8-ABF25C7192C5}" srcOrd="0" destOrd="0" parTransId="{87648932-BDE6-B344-BF12-E057E448444D}" sibTransId="{4C68DE7C-86B2-C04E-A27D-06ADE83C89F0}"/>
    <dgm:cxn modelId="{4A02F19C-87BF-A04E-931D-F1CF09D8E3BF}" srcId="{0D9BE0A3-0B16-4F47-B956-663D9E560D1F}" destId="{EFF9471C-06C1-C744-A9AC-F1AE6FB742DF}" srcOrd="1" destOrd="0" parTransId="{473F900A-C6B8-D74F-BB96-5D43D7470450}" sibTransId="{8C739583-D973-6E40-B8B5-632324F0FF48}"/>
    <dgm:cxn modelId="{78C345B0-961D-C246-B735-B8A99F4E3FCE}" type="presOf" srcId="{78A01768-1AFC-4AA2-8EA5-B120B99EABA0}" destId="{001F3D5A-2564-B146-A6FD-8F3A879B5A55}" srcOrd="0" destOrd="0" presId="urn:microsoft.com/office/officeart/2008/layout/VerticalCurvedList"/>
    <dgm:cxn modelId="{A90E3BD5-AAB9-B341-AE32-A464CF922A10}" srcId="{78A01768-1AFC-4AA2-8EA5-B120B99EABA0}" destId="{28E9059D-5E55-3B44-8980-63519ABD5146}" srcOrd="1" destOrd="0" parTransId="{405CE367-A797-6B4A-B743-80A7C8C36D0B}" sibTransId="{006FE2A5-6FCE-684C-BA75-CAD4382F29F3}"/>
    <dgm:cxn modelId="{2F4E02DF-9662-6C4C-A0A8-DC3D1936AA6F}" srcId="{78A01768-1AFC-4AA2-8EA5-B120B99EABA0}" destId="{DA5FB99A-B1E7-8142-AB77-295006C2FFD3}" srcOrd="0" destOrd="0" parTransId="{C0CDB271-CD19-C946-915F-2E5CD18BA3AD}" sibTransId="{96D31CC1-6E3C-9A44-BAB6-537DD77E11BA}"/>
    <dgm:cxn modelId="{0E10F2F2-2411-1E40-BA3C-6B51505FC7DA}" type="presOf" srcId="{F1EABB16-275C-4969-9D6D-DE28AC6A956C}" destId="{4F66B733-1E34-AA4F-B4C8-66CABC0893FE}" srcOrd="0" destOrd="0" presId="urn:microsoft.com/office/officeart/2008/layout/VerticalCurvedList"/>
    <dgm:cxn modelId="{63ACCAFF-9A31-1244-BD1D-6DE5F90E5464}" srcId="{F1EABB16-275C-4969-9D6D-DE28AC6A956C}" destId="{B3613572-4E5C-FF42-A99F-1024EE1FFBBF}" srcOrd="1" destOrd="0" parTransId="{6BA61424-C246-8942-AFC8-79C89B3FE176}" sibTransId="{A2368DE1-F33A-F14B-A86C-4A9F2EA0AF37}"/>
    <dgm:cxn modelId="{CA9F131B-33F7-4542-BBCB-417F3A98E7EF}" type="presParOf" srcId="{5005DE1A-C860-9D49-8047-AFC55D5DC389}" destId="{5C963608-FDD7-644D-9EE7-F8614D5F3D4B}" srcOrd="0" destOrd="0" presId="urn:microsoft.com/office/officeart/2008/layout/VerticalCurvedList"/>
    <dgm:cxn modelId="{5C84239D-B95F-EA4B-8F7F-3B8F06D32313}" type="presParOf" srcId="{5C963608-FDD7-644D-9EE7-F8614D5F3D4B}" destId="{7C1BB0FF-C885-B449-B9DA-D47C559DAD89}" srcOrd="0" destOrd="0" presId="urn:microsoft.com/office/officeart/2008/layout/VerticalCurvedList"/>
    <dgm:cxn modelId="{0D1FCE99-24B1-324F-8AE1-6304190F85D3}" type="presParOf" srcId="{7C1BB0FF-C885-B449-B9DA-D47C559DAD89}" destId="{1F29CB8D-23ED-7E44-8078-259D8C080088}" srcOrd="0" destOrd="0" presId="urn:microsoft.com/office/officeart/2008/layout/VerticalCurvedList"/>
    <dgm:cxn modelId="{8F8E94D6-3B65-E64E-9D0C-373731EDF21E}" type="presParOf" srcId="{7C1BB0FF-C885-B449-B9DA-D47C559DAD89}" destId="{5CA09F74-A2C3-0B45-BB18-B2A8C029FC27}" srcOrd="1" destOrd="0" presId="urn:microsoft.com/office/officeart/2008/layout/VerticalCurvedList"/>
    <dgm:cxn modelId="{94B2EC15-8C5F-8A4A-AB5E-C365E9EF90C6}" type="presParOf" srcId="{7C1BB0FF-C885-B449-B9DA-D47C559DAD89}" destId="{B3CC2ACF-A4FC-6E4B-B9C6-D51803D6029B}" srcOrd="2" destOrd="0" presId="urn:microsoft.com/office/officeart/2008/layout/VerticalCurvedList"/>
    <dgm:cxn modelId="{D80CDFED-0147-454D-BC78-911A6695CA86}" type="presParOf" srcId="{7C1BB0FF-C885-B449-B9DA-D47C559DAD89}" destId="{BEB2B08D-1663-DD46-9BC2-F89A5F713F01}" srcOrd="3" destOrd="0" presId="urn:microsoft.com/office/officeart/2008/layout/VerticalCurvedList"/>
    <dgm:cxn modelId="{DFA258FE-19C1-CD46-9F11-AAA80E430BD0}" type="presParOf" srcId="{5C963608-FDD7-644D-9EE7-F8614D5F3D4B}" destId="{001F3D5A-2564-B146-A6FD-8F3A879B5A55}" srcOrd="1" destOrd="0" presId="urn:microsoft.com/office/officeart/2008/layout/VerticalCurvedList"/>
    <dgm:cxn modelId="{0ED2B18A-D78E-2E4B-96F3-8A9A96775D6E}" type="presParOf" srcId="{5C963608-FDD7-644D-9EE7-F8614D5F3D4B}" destId="{C527F41C-8BB4-0947-8E60-A914621DA09B}" srcOrd="2" destOrd="0" presId="urn:microsoft.com/office/officeart/2008/layout/VerticalCurvedList"/>
    <dgm:cxn modelId="{E8305C51-4F40-6348-BBD8-FD117A8AE390}" type="presParOf" srcId="{C527F41C-8BB4-0947-8E60-A914621DA09B}" destId="{44C7BAA5-B7BD-5843-99D7-92BEBDF7A049}" srcOrd="0" destOrd="0" presId="urn:microsoft.com/office/officeart/2008/layout/VerticalCurvedList"/>
    <dgm:cxn modelId="{6DF16897-CBCC-E84F-A685-2158228BB7CB}" type="presParOf" srcId="{5C963608-FDD7-644D-9EE7-F8614D5F3D4B}" destId="{6B9AC9F3-7619-204A-9F94-73D08B871F56}" srcOrd="3" destOrd="0" presId="urn:microsoft.com/office/officeart/2008/layout/VerticalCurvedList"/>
    <dgm:cxn modelId="{65AF9803-B931-924C-B1F5-0625DF26E002}" type="presParOf" srcId="{5C963608-FDD7-644D-9EE7-F8614D5F3D4B}" destId="{4220406F-3F64-AB49-ADE2-F82E36162D41}" srcOrd="4" destOrd="0" presId="urn:microsoft.com/office/officeart/2008/layout/VerticalCurvedList"/>
    <dgm:cxn modelId="{01DA8DC2-195C-8B44-9C98-A97B45C8FC0F}" type="presParOf" srcId="{4220406F-3F64-AB49-ADE2-F82E36162D41}" destId="{2E7FF67F-0765-1C48-A869-CD744A0757D8}" srcOrd="0" destOrd="0" presId="urn:microsoft.com/office/officeart/2008/layout/VerticalCurvedList"/>
    <dgm:cxn modelId="{0CF73922-9F2F-7D40-9DC4-3F3067958F69}" type="presParOf" srcId="{5C963608-FDD7-644D-9EE7-F8614D5F3D4B}" destId="{4F66B733-1E34-AA4F-B4C8-66CABC0893FE}" srcOrd="5" destOrd="0" presId="urn:microsoft.com/office/officeart/2008/layout/VerticalCurvedList"/>
    <dgm:cxn modelId="{EE119BF2-5BC8-D041-9A98-1D7D2B2533CA}" type="presParOf" srcId="{5C963608-FDD7-644D-9EE7-F8614D5F3D4B}" destId="{B11233F7-BAEB-1142-8A29-71252D770280}" srcOrd="6" destOrd="0" presId="urn:microsoft.com/office/officeart/2008/layout/VerticalCurvedList"/>
    <dgm:cxn modelId="{EFE06E3A-C147-364D-936E-D69ADEF95C55}" type="presParOf" srcId="{B11233F7-BAEB-1142-8A29-71252D770280}" destId="{C11BA744-2AE3-5E41-8334-DEFFE202706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D537C1-D359-4A2C-8B2F-B9643E9C639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3_2" csCatId="accent3" phldr="1"/>
      <dgm:spPr/>
      <dgm:t>
        <a:bodyPr/>
        <a:lstStyle/>
        <a:p>
          <a:endParaRPr lang="en-US"/>
        </a:p>
      </dgm:t>
    </dgm:pt>
    <dgm:pt modelId="{3FC25326-488E-4188-A273-012851256D8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noProof="0" dirty="0"/>
            <a:t>Seznámení se sémantickými technologiemi a Problematikou facetového vyhledávání</a:t>
          </a:r>
        </a:p>
      </dgm:t>
    </dgm:pt>
    <dgm:pt modelId="{B688D815-2146-4D6D-A6B1-BF0D029497E1}" type="parTrans" cxnId="{618BB500-409D-4825-865B-B75C1EBB7527}">
      <dgm:prSet/>
      <dgm:spPr/>
      <dgm:t>
        <a:bodyPr/>
        <a:lstStyle/>
        <a:p>
          <a:endParaRPr lang="en-US"/>
        </a:p>
      </dgm:t>
    </dgm:pt>
    <dgm:pt modelId="{9AF72370-B764-4263-8DF3-05F606C529AE}" type="sibTrans" cxnId="{618BB500-409D-4825-865B-B75C1EBB7527}">
      <dgm:prSet/>
      <dgm:spPr/>
      <dgm:t>
        <a:bodyPr/>
        <a:lstStyle/>
        <a:p>
          <a:endParaRPr lang="en-US"/>
        </a:p>
      </dgm:t>
    </dgm:pt>
    <dgm:pt modelId="{8894E510-CEC7-4526-A54F-4B7C0C6D0D3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noProof="0" dirty="0"/>
            <a:t>Návrh a implementace sémantického facetového vyhledávače</a:t>
          </a:r>
        </a:p>
      </dgm:t>
    </dgm:pt>
    <dgm:pt modelId="{B56F5C76-C3A1-4705-8C5A-4DC86BD9EEDE}" type="parTrans" cxnId="{E6FA26AB-1CE2-4315-AC73-AED890E86BFA}">
      <dgm:prSet/>
      <dgm:spPr/>
      <dgm:t>
        <a:bodyPr/>
        <a:lstStyle/>
        <a:p>
          <a:endParaRPr lang="en-US"/>
        </a:p>
      </dgm:t>
    </dgm:pt>
    <dgm:pt modelId="{62478E2D-80CB-4148-BF8E-BA7B7F57A37B}" type="sibTrans" cxnId="{E6FA26AB-1CE2-4315-AC73-AED890E86BFA}">
      <dgm:prSet/>
      <dgm:spPr/>
      <dgm:t>
        <a:bodyPr/>
        <a:lstStyle/>
        <a:p>
          <a:endParaRPr lang="en-US"/>
        </a:p>
      </dgm:t>
    </dgm:pt>
    <dgm:pt modelId="{7CFD463A-5A8F-8447-80C8-6B6DD2EE2E5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noProof="0" dirty="0"/>
            <a:t>Porovnání s prohlížečem MVČR</a:t>
          </a:r>
        </a:p>
      </dgm:t>
    </dgm:pt>
    <dgm:pt modelId="{74D39EBA-1ED4-E84B-8AE3-107B7AB0F462}" type="parTrans" cxnId="{5E250E46-CDF8-2946-8A00-F29416286B90}">
      <dgm:prSet/>
      <dgm:spPr/>
      <dgm:t>
        <a:bodyPr/>
        <a:lstStyle/>
        <a:p>
          <a:endParaRPr lang="en-GB"/>
        </a:p>
      </dgm:t>
    </dgm:pt>
    <dgm:pt modelId="{3E6CF169-0D30-454B-92E2-AC4F8B9925D5}" type="sibTrans" cxnId="{5E250E46-CDF8-2946-8A00-F29416286B90}">
      <dgm:prSet/>
      <dgm:spPr/>
      <dgm:t>
        <a:bodyPr/>
        <a:lstStyle/>
        <a:p>
          <a:endParaRPr lang="en-GB"/>
        </a:p>
      </dgm:t>
    </dgm:pt>
    <dgm:pt modelId="{3FF8AF0F-7A87-4A80-B192-837C034299E6}" type="pres">
      <dgm:prSet presAssocID="{16D537C1-D359-4A2C-8B2F-B9643E9C6397}" presName="root" presStyleCnt="0">
        <dgm:presLayoutVars>
          <dgm:dir/>
          <dgm:resizeHandles val="exact"/>
        </dgm:presLayoutVars>
      </dgm:prSet>
      <dgm:spPr/>
    </dgm:pt>
    <dgm:pt modelId="{E4A57293-CF92-498B-8F40-43A7D0568E0F}" type="pres">
      <dgm:prSet presAssocID="{3FC25326-488E-4188-A273-012851256D88}" presName="compNode" presStyleCnt="0"/>
      <dgm:spPr/>
    </dgm:pt>
    <dgm:pt modelId="{10C1150B-FBD4-432C-BAC0-23919E90CC3F}" type="pres">
      <dgm:prSet presAssocID="{3FC25326-488E-4188-A273-012851256D88}" presName="iconBgRect" presStyleLbl="bgShp" presStyleIdx="0" presStyleCnt="3"/>
      <dgm:spPr/>
    </dgm:pt>
    <dgm:pt modelId="{7E316ACC-3776-4D71-8122-E19C74E1F245}" type="pres">
      <dgm:prSet presAssocID="{3FC25326-488E-4188-A273-012851256D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 with solid fill"/>
        </a:ext>
      </dgm:extLst>
    </dgm:pt>
    <dgm:pt modelId="{7385BA58-0835-4503-87D7-61820E184375}" type="pres">
      <dgm:prSet presAssocID="{3FC25326-488E-4188-A273-012851256D88}" presName="spaceRect" presStyleCnt="0"/>
      <dgm:spPr/>
    </dgm:pt>
    <dgm:pt modelId="{F28D60D9-E103-43A1-9620-DB75A11E77DC}" type="pres">
      <dgm:prSet presAssocID="{3FC25326-488E-4188-A273-012851256D88}" presName="textRect" presStyleLbl="revTx" presStyleIdx="0" presStyleCnt="3">
        <dgm:presLayoutVars>
          <dgm:chMax val="1"/>
          <dgm:chPref val="1"/>
        </dgm:presLayoutVars>
      </dgm:prSet>
      <dgm:spPr/>
    </dgm:pt>
    <dgm:pt modelId="{1DC11467-2D29-432E-96CE-530F3656BE0F}" type="pres">
      <dgm:prSet presAssocID="{9AF72370-B764-4263-8DF3-05F606C529AE}" presName="sibTrans" presStyleCnt="0"/>
      <dgm:spPr/>
    </dgm:pt>
    <dgm:pt modelId="{3473BF97-F121-46F5-9C04-F0EB38D4D4C8}" type="pres">
      <dgm:prSet presAssocID="{8894E510-CEC7-4526-A54F-4B7C0C6D0D30}" presName="compNode" presStyleCnt="0"/>
      <dgm:spPr/>
    </dgm:pt>
    <dgm:pt modelId="{FC7BD85A-8EDE-4673-9974-6399D8BD30BA}" type="pres">
      <dgm:prSet presAssocID="{8894E510-CEC7-4526-A54F-4B7C0C6D0D30}" presName="iconBgRect" presStyleLbl="bgShp" presStyleIdx="1" presStyleCnt="3"/>
      <dgm:spPr/>
    </dgm:pt>
    <dgm:pt modelId="{6D62834A-3650-4987-9E4C-9246F8230889}" type="pres">
      <dgm:prSet presAssocID="{8894E510-CEC7-4526-A54F-4B7C0C6D0D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 and gear with solid fill"/>
        </a:ext>
      </dgm:extLst>
    </dgm:pt>
    <dgm:pt modelId="{AAA69616-AEC5-4EC6-9A01-AC275E5615BA}" type="pres">
      <dgm:prSet presAssocID="{8894E510-CEC7-4526-A54F-4B7C0C6D0D30}" presName="spaceRect" presStyleCnt="0"/>
      <dgm:spPr/>
    </dgm:pt>
    <dgm:pt modelId="{FD20CEB9-5189-4CFE-A9AC-B780195AC6C1}" type="pres">
      <dgm:prSet presAssocID="{8894E510-CEC7-4526-A54F-4B7C0C6D0D30}" presName="textRect" presStyleLbl="revTx" presStyleIdx="1" presStyleCnt="3">
        <dgm:presLayoutVars>
          <dgm:chMax val="1"/>
          <dgm:chPref val="1"/>
        </dgm:presLayoutVars>
      </dgm:prSet>
      <dgm:spPr/>
    </dgm:pt>
    <dgm:pt modelId="{6620BAAD-0A3F-1A4C-A083-E3CBBDD0BFBE}" type="pres">
      <dgm:prSet presAssocID="{62478E2D-80CB-4148-BF8E-BA7B7F57A37B}" presName="sibTrans" presStyleCnt="0"/>
      <dgm:spPr/>
    </dgm:pt>
    <dgm:pt modelId="{73711552-6998-284D-AD13-4047D0D0D1F5}" type="pres">
      <dgm:prSet presAssocID="{7CFD463A-5A8F-8447-80C8-6B6DD2EE2E56}" presName="compNode" presStyleCnt="0"/>
      <dgm:spPr/>
    </dgm:pt>
    <dgm:pt modelId="{E14321A7-08C9-2349-B350-B744DAB4C036}" type="pres">
      <dgm:prSet presAssocID="{7CFD463A-5A8F-8447-80C8-6B6DD2EE2E56}" presName="iconBgRect" presStyleLbl="bgShp" presStyleIdx="2" presStyleCnt="3"/>
      <dgm:spPr/>
    </dgm:pt>
    <dgm:pt modelId="{11475CBF-8CE0-4F40-AC0B-18CE0A16D8F0}" type="pres">
      <dgm:prSet presAssocID="{7CFD463A-5A8F-8447-80C8-6B6DD2EE2E5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8C3CB64A-8FB4-8B4E-8477-A37E7D7603A1}" type="pres">
      <dgm:prSet presAssocID="{7CFD463A-5A8F-8447-80C8-6B6DD2EE2E56}" presName="spaceRect" presStyleCnt="0"/>
      <dgm:spPr/>
    </dgm:pt>
    <dgm:pt modelId="{F52E92C3-CD9E-884A-8BF7-6F1C6EA99929}" type="pres">
      <dgm:prSet presAssocID="{7CFD463A-5A8F-8447-80C8-6B6DD2EE2E5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18BB500-409D-4825-865B-B75C1EBB7527}" srcId="{16D537C1-D359-4A2C-8B2F-B9643E9C6397}" destId="{3FC25326-488E-4188-A273-012851256D88}" srcOrd="0" destOrd="0" parTransId="{B688D815-2146-4D6D-A6B1-BF0D029497E1}" sibTransId="{9AF72370-B764-4263-8DF3-05F606C529AE}"/>
    <dgm:cxn modelId="{5E250E46-CDF8-2946-8A00-F29416286B90}" srcId="{16D537C1-D359-4A2C-8B2F-B9643E9C6397}" destId="{7CFD463A-5A8F-8447-80C8-6B6DD2EE2E56}" srcOrd="2" destOrd="0" parTransId="{74D39EBA-1ED4-E84B-8AE3-107B7AB0F462}" sibTransId="{3E6CF169-0D30-454B-92E2-AC4F8B9925D5}"/>
    <dgm:cxn modelId="{8D486A5A-13C7-454F-AA11-8BB8C047D6A6}" type="presOf" srcId="{7CFD463A-5A8F-8447-80C8-6B6DD2EE2E56}" destId="{F52E92C3-CD9E-884A-8BF7-6F1C6EA99929}" srcOrd="0" destOrd="0" presId="urn:microsoft.com/office/officeart/2018/5/layout/IconCircleLabelList"/>
    <dgm:cxn modelId="{59B20468-1857-444E-99B0-8EEB64AAC77A}" type="presOf" srcId="{3FC25326-488E-4188-A273-012851256D88}" destId="{F28D60D9-E103-43A1-9620-DB75A11E77DC}" srcOrd="0" destOrd="0" presId="urn:microsoft.com/office/officeart/2018/5/layout/IconCircleLabelList"/>
    <dgm:cxn modelId="{799666A0-DBEB-4B86-823A-2CB580CD1C1E}" type="presOf" srcId="{16D537C1-D359-4A2C-8B2F-B9643E9C6397}" destId="{3FF8AF0F-7A87-4A80-B192-837C034299E6}" srcOrd="0" destOrd="0" presId="urn:microsoft.com/office/officeart/2018/5/layout/IconCircleLabelList"/>
    <dgm:cxn modelId="{E6FA26AB-1CE2-4315-AC73-AED890E86BFA}" srcId="{16D537C1-D359-4A2C-8B2F-B9643E9C6397}" destId="{8894E510-CEC7-4526-A54F-4B7C0C6D0D30}" srcOrd="1" destOrd="0" parTransId="{B56F5C76-C3A1-4705-8C5A-4DC86BD9EEDE}" sibTransId="{62478E2D-80CB-4148-BF8E-BA7B7F57A37B}"/>
    <dgm:cxn modelId="{745F2BBE-F889-422E-8595-09C8E4A90674}" type="presOf" srcId="{8894E510-CEC7-4526-A54F-4B7C0C6D0D30}" destId="{FD20CEB9-5189-4CFE-A9AC-B780195AC6C1}" srcOrd="0" destOrd="0" presId="urn:microsoft.com/office/officeart/2018/5/layout/IconCircleLabelList"/>
    <dgm:cxn modelId="{8740FB4F-68FD-4C0D-8CE7-408CE4FE5FB5}" type="presParOf" srcId="{3FF8AF0F-7A87-4A80-B192-837C034299E6}" destId="{E4A57293-CF92-498B-8F40-43A7D0568E0F}" srcOrd="0" destOrd="0" presId="urn:microsoft.com/office/officeart/2018/5/layout/IconCircleLabelList"/>
    <dgm:cxn modelId="{63D76F60-E44E-4272-99FE-78F95A47D423}" type="presParOf" srcId="{E4A57293-CF92-498B-8F40-43A7D0568E0F}" destId="{10C1150B-FBD4-432C-BAC0-23919E90CC3F}" srcOrd="0" destOrd="0" presId="urn:microsoft.com/office/officeart/2018/5/layout/IconCircleLabelList"/>
    <dgm:cxn modelId="{E7A52C5A-C05F-427D-9467-1B5E96FE5285}" type="presParOf" srcId="{E4A57293-CF92-498B-8F40-43A7D0568E0F}" destId="{7E316ACC-3776-4D71-8122-E19C74E1F245}" srcOrd="1" destOrd="0" presId="urn:microsoft.com/office/officeart/2018/5/layout/IconCircleLabelList"/>
    <dgm:cxn modelId="{AF796782-08A8-45CC-848E-B8EF9265E8DD}" type="presParOf" srcId="{E4A57293-CF92-498B-8F40-43A7D0568E0F}" destId="{7385BA58-0835-4503-87D7-61820E184375}" srcOrd="2" destOrd="0" presId="urn:microsoft.com/office/officeart/2018/5/layout/IconCircleLabelList"/>
    <dgm:cxn modelId="{AFBDFF7E-7732-4138-A748-9438F2B290F0}" type="presParOf" srcId="{E4A57293-CF92-498B-8F40-43A7D0568E0F}" destId="{F28D60D9-E103-43A1-9620-DB75A11E77DC}" srcOrd="3" destOrd="0" presId="urn:microsoft.com/office/officeart/2018/5/layout/IconCircleLabelList"/>
    <dgm:cxn modelId="{B3258530-FDE4-4BB5-A3BB-6852AE65261C}" type="presParOf" srcId="{3FF8AF0F-7A87-4A80-B192-837C034299E6}" destId="{1DC11467-2D29-432E-96CE-530F3656BE0F}" srcOrd="1" destOrd="0" presId="urn:microsoft.com/office/officeart/2018/5/layout/IconCircleLabelList"/>
    <dgm:cxn modelId="{302BFED0-DE89-449F-87DC-89FBC77FD504}" type="presParOf" srcId="{3FF8AF0F-7A87-4A80-B192-837C034299E6}" destId="{3473BF97-F121-46F5-9C04-F0EB38D4D4C8}" srcOrd="2" destOrd="0" presId="urn:microsoft.com/office/officeart/2018/5/layout/IconCircleLabelList"/>
    <dgm:cxn modelId="{DAC8921E-FD1F-40F3-98A3-6E6336C4CAF2}" type="presParOf" srcId="{3473BF97-F121-46F5-9C04-F0EB38D4D4C8}" destId="{FC7BD85A-8EDE-4673-9974-6399D8BD30BA}" srcOrd="0" destOrd="0" presId="urn:microsoft.com/office/officeart/2018/5/layout/IconCircleLabelList"/>
    <dgm:cxn modelId="{1AC672F2-7174-48D3-BE75-2EC8FCFF286B}" type="presParOf" srcId="{3473BF97-F121-46F5-9C04-F0EB38D4D4C8}" destId="{6D62834A-3650-4987-9E4C-9246F8230889}" srcOrd="1" destOrd="0" presId="urn:microsoft.com/office/officeart/2018/5/layout/IconCircleLabelList"/>
    <dgm:cxn modelId="{87EFDD86-8807-40D8-A0D2-7AA272A1C973}" type="presParOf" srcId="{3473BF97-F121-46F5-9C04-F0EB38D4D4C8}" destId="{AAA69616-AEC5-4EC6-9A01-AC275E5615BA}" srcOrd="2" destOrd="0" presId="urn:microsoft.com/office/officeart/2018/5/layout/IconCircleLabelList"/>
    <dgm:cxn modelId="{70CE1D76-E2A8-46DE-B28F-AD4B96712928}" type="presParOf" srcId="{3473BF97-F121-46F5-9C04-F0EB38D4D4C8}" destId="{FD20CEB9-5189-4CFE-A9AC-B780195AC6C1}" srcOrd="3" destOrd="0" presId="urn:microsoft.com/office/officeart/2018/5/layout/IconCircleLabelList"/>
    <dgm:cxn modelId="{1F5BCB76-FAFC-2E48-869D-3399915FAB2A}" type="presParOf" srcId="{3FF8AF0F-7A87-4A80-B192-837C034299E6}" destId="{6620BAAD-0A3F-1A4C-A083-E3CBBDD0BFBE}" srcOrd="3" destOrd="0" presId="urn:microsoft.com/office/officeart/2018/5/layout/IconCircleLabelList"/>
    <dgm:cxn modelId="{C95DC659-6321-1E4B-BA12-4846385005A7}" type="presParOf" srcId="{3FF8AF0F-7A87-4A80-B192-837C034299E6}" destId="{73711552-6998-284D-AD13-4047D0D0D1F5}" srcOrd="4" destOrd="0" presId="urn:microsoft.com/office/officeart/2018/5/layout/IconCircleLabelList"/>
    <dgm:cxn modelId="{A1A6C9AF-2812-C84A-803E-523BCE325D1D}" type="presParOf" srcId="{73711552-6998-284D-AD13-4047D0D0D1F5}" destId="{E14321A7-08C9-2349-B350-B744DAB4C036}" srcOrd="0" destOrd="0" presId="urn:microsoft.com/office/officeart/2018/5/layout/IconCircleLabelList"/>
    <dgm:cxn modelId="{B20A011D-16B1-B84E-8828-915FA6895B1D}" type="presParOf" srcId="{73711552-6998-284D-AD13-4047D0D0D1F5}" destId="{11475CBF-8CE0-4F40-AC0B-18CE0A16D8F0}" srcOrd="1" destOrd="0" presId="urn:microsoft.com/office/officeart/2018/5/layout/IconCircleLabelList"/>
    <dgm:cxn modelId="{BE72CB38-EAA0-354B-868D-DC3D586D60D0}" type="presParOf" srcId="{73711552-6998-284D-AD13-4047D0D0D1F5}" destId="{8C3CB64A-8FB4-8B4E-8477-A37E7D7603A1}" srcOrd="2" destOrd="0" presId="urn:microsoft.com/office/officeart/2018/5/layout/IconCircleLabelList"/>
    <dgm:cxn modelId="{61EB628F-5C7E-F440-A544-F2CEBBFAE436}" type="presParOf" srcId="{73711552-6998-284D-AD13-4047D0D0D1F5}" destId="{F52E92C3-CD9E-884A-8BF7-6F1C6EA9992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871DA2-F1FA-4B43-B25F-4C0BC98DF151}" type="doc">
      <dgm:prSet loTypeId="urn:microsoft.com/office/officeart/2005/8/layout/hierarchy6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70E5EF88-24C0-8C4E-9D0B-F3CC77FE57D9}">
      <dgm:prSet/>
      <dgm:spPr/>
      <dgm:t>
        <a:bodyPr/>
        <a:lstStyle/>
        <a:p>
          <a:r>
            <a:rPr lang="cs-CZ" dirty="0" err="1"/>
            <a:t>sfs</a:t>
          </a:r>
          <a:r>
            <a:rPr lang="cs-CZ" dirty="0"/>
            <a:t>-</a:t>
          </a:r>
          <a:r>
            <a:rPr lang="cs-CZ" dirty="0" err="1"/>
            <a:t>react</a:t>
          </a:r>
          <a:r>
            <a:rPr lang="cs-CZ" dirty="0"/>
            <a:t>-demo</a:t>
          </a:r>
          <a:endParaRPr lang="en-CZ" dirty="0"/>
        </a:p>
      </dgm:t>
    </dgm:pt>
    <dgm:pt modelId="{C8913E0A-A1EC-554D-A724-2F83B2EBE589}" type="parTrans" cxnId="{1354EEA5-3073-DC42-975A-E0F87D71CD5E}">
      <dgm:prSet/>
      <dgm:spPr/>
      <dgm:t>
        <a:bodyPr/>
        <a:lstStyle/>
        <a:p>
          <a:endParaRPr lang="en-GB"/>
        </a:p>
      </dgm:t>
    </dgm:pt>
    <dgm:pt modelId="{46458778-ABAA-614B-BB8D-2FEC7AC3FE11}" type="sibTrans" cxnId="{1354EEA5-3073-DC42-975A-E0F87D71CD5E}">
      <dgm:prSet/>
      <dgm:spPr/>
      <dgm:t>
        <a:bodyPr/>
        <a:lstStyle/>
        <a:p>
          <a:endParaRPr lang="en-GB"/>
        </a:p>
      </dgm:t>
    </dgm:pt>
    <dgm:pt modelId="{78B0E422-0F07-FE43-BB19-4AD96F13F6C2}">
      <dgm:prSet/>
      <dgm:spPr/>
      <dgm:t>
        <a:bodyPr/>
        <a:lstStyle/>
        <a:p>
          <a:r>
            <a:rPr lang="cs-CZ" dirty="0" err="1"/>
            <a:t>sfs-api</a:t>
          </a:r>
          <a:endParaRPr lang="en-CZ" dirty="0"/>
        </a:p>
      </dgm:t>
    </dgm:pt>
    <dgm:pt modelId="{0594121F-52C1-7146-9DD2-0A4A4A5BE458}" type="parTrans" cxnId="{D14073CE-6FA8-4440-B378-58BAFDE83D41}">
      <dgm:prSet/>
      <dgm:spPr/>
      <dgm:t>
        <a:bodyPr/>
        <a:lstStyle/>
        <a:p>
          <a:endParaRPr lang="en-GB"/>
        </a:p>
      </dgm:t>
    </dgm:pt>
    <dgm:pt modelId="{C25818CE-FF9A-044C-A6F8-9F582806A9E3}" type="sibTrans" cxnId="{D14073CE-6FA8-4440-B378-58BAFDE83D41}">
      <dgm:prSet/>
      <dgm:spPr/>
      <dgm:t>
        <a:bodyPr/>
        <a:lstStyle/>
        <a:p>
          <a:endParaRPr lang="en-GB"/>
        </a:p>
      </dgm:t>
    </dgm:pt>
    <dgm:pt modelId="{C3A004D8-3950-7E44-BBF5-F95DD8BB325F}">
      <dgm:prSet/>
      <dgm:spPr/>
      <dgm:t>
        <a:bodyPr/>
        <a:lstStyle/>
        <a:p>
          <a:r>
            <a:rPr lang="en-CZ" dirty="0"/>
            <a:t>Implementovaný vyhledávač SFS</a:t>
          </a:r>
        </a:p>
      </dgm:t>
    </dgm:pt>
    <dgm:pt modelId="{422EBB6F-C471-F647-A752-7A3ED6C67724}" type="parTrans" cxnId="{A7E24A40-6D6B-7445-8250-A7B11208B721}">
      <dgm:prSet/>
      <dgm:spPr/>
      <dgm:t>
        <a:bodyPr/>
        <a:lstStyle/>
        <a:p>
          <a:endParaRPr lang="en-GB"/>
        </a:p>
      </dgm:t>
    </dgm:pt>
    <dgm:pt modelId="{95B837D1-2C7C-1041-8FC6-7D89A1A0CC80}" type="sibTrans" cxnId="{A7E24A40-6D6B-7445-8250-A7B11208B721}">
      <dgm:prSet/>
      <dgm:spPr/>
      <dgm:t>
        <a:bodyPr/>
        <a:lstStyle/>
        <a:p>
          <a:endParaRPr lang="en-GB"/>
        </a:p>
      </dgm:t>
    </dgm:pt>
    <dgm:pt modelId="{F1DBD235-D09D-D748-82C1-E7FF64191103}">
      <dgm:prSet/>
      <dgm:spPr/>
      <dgm:t>
        <a:bodyPr/>
        <a:lstStyle/>
        <a:p>
          <a:r>
            <a:rPr lang="cs-CZ" dirty="0" err="1"/>
            <a:t>react-sfs</a:t>
          </a:r>
          <a:endParaRPr lang="en-CZ" dirty="0"/>
        </a:p>
      </dgm:t>
    </dgm:pt>
    <dgm:pt modelId="{CE02C666-F871-8048-AC96-DBC33D638489}" type="parTrans" cxnId="{00C0D3BD-CCD1-3B4F-A17E-8141F8180F4D}">
      <dgm:prSet/>
      <dgm:spPr/>
      <dgm:t>
        <a:bodyPr/>
        <a:lstStyle/>
        <a:p>
          <a:endParaRPr lang="en-GB"/>
        </a:p>
      </dgm:t>
    </dgm:pt>
    <dgm:pt modelId="{4A7EBEA0-95FE-B045-9FA6-602CF4290034}" type="sibTrans" cxnId="{00C0D3BD-CCD1-3B4F-A17E-8141F8180F4D}">
      <dgm:prSet/>
      <dgm:spPr/>
      <dgm:t>
        <a:bodyPr/>
        <a:lstStyle/>
        <a:p>
          <a:endParaRPr lang="en-GB"/>
        </a:p>
      </dgm:t>
    </dgm:pt>
    <dgm:pt modelId="{E6A2B3A0-19A3-FD4B-AE06-EC4D853FBC65}">
      <dgm:prSet/>
      <dgm:spPr/>
      <dgm:t>
        <a:bodyPr/>
        <a:lstStyle/>
        <a:p>
          <a:r>
            <a:rPr lang="en-CZ" dirty="0"/>
            <a:t>Integrace knihovny SFS pro React</a:t>
          </a:r>
        </a:p>
      </dgm:t>
    </dgm:pt>
    <dgm:pt modelId="{8CDE09EE-1364-5247-B98D-70598BC14C6B}" type="parTrans" cxnId="{7C914D01-06FA-BA47-86FF-3BB7043BBA87}">
      <dgm:prSet/>
      <dgm:spPr/>
      <dgm:t>
        <a:bodyPr/>
        <a:lstStyle/>
        <a:p>
          <a:endParaRPr lang="en-GB"/>
        </a:p>
      </dgm:t>
    </dgm:pt>
    <dgm:pt modelId="{9507AD5D-9B13-E248-BF09-073B2F809D84}" type="sibTrans" cxnId="{7C914D01-06FA-BA47-86FF-3BB7043BBA87}">
      <dgm:prSet/>
      <dgm:spPr/>
      <dgm:t>
        <a:bodyPr/>
        <a:lstStyle/>
        <a:p>
          <a:endParaRPr lang="en-GB"/>
        </a:p>
      </dgm:t>
    </dgm:pt>
    <dgm:pt modelId="{F7C1C643-15E3-F04C-8C92-84AE4BE7E5AF}">
      <dgm:prSet/>
      <dgm:spPr/>
      <dgm:t>
        <a:bodyPr/>
        <a:lstStyle/>
        <a:p>
          <a:r>
            <a:rPr lang="en-CZ" dirty="0"/>
            <a:t>Knihovna SFS</a:t>
          </a:r>
        </a:p>
      </dgm:t>
    </dgm:pt>
    <dgm:pt modelId="{A753645F-EB0D-9A44-9899-6CC91569218B}" type="parTrans" cxnId="{32B02277-B2FB-DF47-9234-6AA2BC5A643D}">
      <dgm:prSet/>
      <dgm:spPr/>
      <dgm:t>
        <a:bodyPr/>
        <a:lstStyle/>
        <a:p>
          <a:endParaRPr lang="en-GB"/>
        </a:p>
      </dgm:t>
    </dgm:pt>
    <dgm:pt modelId="{66CA7AFC-8A48-B840-A20A-179DCCF7FC68}" type="sibTrans" cxnId="{32B02277-B2FB-DF47-9234-6AA2BC5A643D}">
      <dgm:prSet/>
      <dgm:spPr/>
      <dgm:t>
        <a:bodyPr/>
        <a:lstStyle/>
        <a:p>
          <a:endParaRPr lang="en-GB"/>
        </a:p>
      </dgm:t>
    </dgm:pt>
    <dgm:pt modelId="{E62D6F63-6D2C-444E-A44E-36DD503AF91A}" type="pres">
      <dgm:prSet presAssocID="{A0871DA2-F1FA-4B43-B25F-4C0BC98DF15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DB35A47-9192-5F49-AEB2-FB714687B017}" type="pres">
      <dgm:prSet presAssocID="{A0871DA2-F1FA-4B43-B25F-4C0BC98DF151}" presName="hierFlow" presStyleCnt="0"/>
      <dgm:spPr/>
    </dgm:pt>
    <dgm:pt modelId="{34FB0251-8280-7B43-B64E-5029407D2623}" type="pres">
      <dgm:prSet presAssocID="{A0871DA2-F1FA-4B43-B25F-4C0BC98DF151}" presName="firstBuf" presStyleCnt="0"/>
      <dgm:spPr/>
    </dgm:pt>
    <dgm:pt modelId="{C9657ADC-F603-1447-B14C-1241A49D4CEF}" type="pres">
      <dgm:prSet presAssocID="{A0871DA2-F1FA-4B43-B25F-4C0BC98DF15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20D74AF-5EC6-FC42-8F6E-CA96D379D181}" type="pres">
      <dgm:prSet presAssocID="{70E5EF88-24C0-8C4E-9D0B-F3CC77FE57D9}" presName="Name14" presStyleCnt="0"/>
      <dgm:spPr/>
    </dgm:pt>
    <dgm:pt modelId="{AA4312A2-030D-6045-9CC9-9F3B632E33BD}" type="pres">
      <dgm:prSet presAssocID="{70E5EF88-24C0-8C4E-9D0B-F3CC77FE57D9}" presName="level1Shape" presStyleLbl="node0" presStyleIdx="0" presStyleCnt="1" custScaleX="158253">
        <dgm:presLayoutVars>
          <dgm:chPref val="3"/>
        </dgm:presLayoutVars>
      </dgm:prSet>
      <dgm:spPr/>
    </dgm:pt>
    <dgm:pt modelId="{BD8F1F1D-02B0-7047-BE19-7266B2E8FE2E}" type="pres">
      <dgm:prSet presAssocID="{70E5EF88-24C0-8C4E-9D0B-F3CC77FE57D9}" presName="hierChild2" presStyleCnt="0"/>
      <dgm:spPr/>
    </dgm:pt>
    <dgm:pt modelId="{7DCC098C-D60C-6B49-AFAC-E603E6D98F62}" type="pres">
      <dgm:prSet presAssocID="{CE02C666-F871-8048-AC96-DBC33D638489}" presName="Name19" presStyleLbl="parChTrans1D2" presStyleIdx="0" presStyleCnt="1"/>
      <dgm:spPr/>
    </dgm:pt>
    <dgm:pt modelId="{17233EF8-A67C-8C4C-8393-8004748D4192}" type="pres">
      <dgm:prSet presAssocID="{F1DBD235-D09D-D748-82C1-E7FF64191103}" presName="Name21" presStyleCnt="0"/>
      <dgm:spPr/>
    </dgm:pt>
    <dgm:pt modelId="{1438B4B9-C90C-3A4F-A3C4-B08D1A3E0DBA}" type="pres">
      <dgm:prSet presAssocID="{F1DBD235-D09D-D748-82C1-E7FF64191103}" presName="level2Shape" presStyleLbl="node2" presStyleIdx="0" presStyleCnt="1" custScaleX="162460"/>
      <dgm:spPr/>
    </dgm:pt>
    <dgm:pt modelId="{EBBC1343-6054-F14A-8416-C745A1892A4C}" type="pres">
      <dgm:prSet presAssocID="{F1DBD235-D09D-D748-82C1-E7FF64191103}" presName="hierChild3" presStyleCnt="0"/>
      <dgm:spPr/>
    </dgm:pt>
    <dgm:pt modelId="{56785770-E99A-AA45-9EA5-E5E7BCB3B8C2}" type="pres">
      <dgm:prSet presAssocID="{0594121F-52C1-7146-9DD2-0A4A4A5BE458}" presName="Name19" presStyleLbl="parChTrans1D3" presStyleIdx="0" presStyleCnt="1"/>
      <dgm:spPr/>
    </dgm:pt>
    <dgm:pt modelId="{78DD7E62-3ACC-DD4F-A2D1-D0E68480083F}" type="pres">
      <dgm:prSet presAssocID="{78B0E422-0F07-FE43-BB19-4AD96F13F6C2}" presName="Name21" presStyleCnt="0"/>
      <dgm:spPr/>
    </dgm:pt>
    <dgm:pt modelId="{519E75AB-8A76-244E-B5B7-E7E1C813B62D}" type="pres">
      <dgm:prSet presAssocID="{78B0E422-0F07-FE43-BB19-4AD96F13F6C2}" presName="level2Shape" presStyleLbl="node3" presStyleIdx="0" presStyleCnt="1" custScaleX="164333"/>
      <dgm:spPr/>
    </dgm:pt>
    <dgm:pt modelId="{C54D2DBA-2A2F-954D-BC1A-BB26B5EEA161}" type="pres">
      <dgm:prSet presAssocID="{78B0E422-0F07-FE43-BB19-4AD96F13F6C2}" presName="hierChild3" presStyleCnt="0"/>
      <dgm:spPr/>
    </dgm:pt>
    <dgm:pt modelId="{340B8FC7-F4CB-084D-AAC4-8C56EE4FD871}" type="pres">
      <dgm:prSet presAssocID="{A0871DA2-F1FA-4B43-B25F-4C0BC98DF151}" presName="bgShapesFlow" presStyleCnt="0"/>
      <dgm:spPr/>
    </dgm:pt>
    <dgm:pt modelId="{EA56D0C5-13DE-014A-B447-F89D402632CC}" type="pres">
      <dgm:prSet presAssocID="{C3A004D8-3950-7E44-BBF5-F95DD8BB325F}" presName="rectComp" presStyleCnt="0"/>
      <dgm:spPr/>
    </dgm:pt>
    <dgm:pt modelId="{DAB18CF7-9167-E245-AB96-DFC038BD3CE6}" type="pres">
      <dgm:prSet presAssocID="{C3A004D8-3950-7E44-BBF5-F95DD8BB325F}" presName="bgRect" presStyleLbl="bgShp" presStyleIdx="0" presStyleCnt="3"/>
      <dgm:spPr/>
    </dgm:pt>
    <dgm:pt modelId="{9F3ED3AA-3FE6-774E-B2BA-73948C60EBD7}" type="pres">
      <dgm:prSet presAssocID="{C3A004D8-3950-7E44-BBF5-F95DD8BB325F}" presName="bgRectTx" presStyleLbl="bgShp" presStyleIdx="0" presStyleCnt="3">
        <dgm:presLayoutVars>
          <dgm:bulletEnabled val="1"/>
        </dgm:presLayoutVars>
      </dgm:prSet>
      <dgm:spPr/>
    </dgm:pt>
    <dgm:pt modelId="{89A9A8E8-903C-9D4E-A8FF-D040A8D109DB}" type="pres">
      <dgm:prSet presAssocID="{C3A004D8-3950-7E44-BBF5-F95DD8BB325F}" presName="spComp" presStyleCnt="0"/>
      <dgm:spPr/>
    </dgm:pt>
    <dgm:pt modelId="{5C039618-F13A-614E-9B6A-50B1AA65EDCD}" type="pres">
      <dgm:prSet presAssocID="{C3A004D8-3950-7E44-BBF5-F95DD8BB325F}" presName="vSp" presStyleCnt="0"/>
      <dgm:spPr/>
    </dgm:pt>
    <dgm:pt modelId="{B525C426-A769-8643-81E6-9E69FC4B6B5C}" type="pres">
      <dgm:prSet presAssocID="{E6A2B3A0-19A3-FD4B-AE06-EC4D853FBC65}" presName="rectComp" presStyleCnt="0"/>
      <dgm:spPr/>
    </dgm:pt>
    <dgm:pt modelId="{FA1D84FA-6A0D-1541-B0BC-B007BAB99E90}" type="pres">
      <dgm:prSet presAssocID="{E6A2B3A0-19A3-FD4B-AE06-EC4D853FBC65}" presName="bgRect" presStyleLbl="bgShp" presStyleIdx="1" presStyleCnt="3"/>
      <dgm:spPr/>
    </dgm:pt>
    <dgm:pt modelId="{445AF400-7CFB-1F44-B785-FB886353814A}" type="pres">
      <dgm:prSet presAssocID="{E6A2B3A0-19A3-FD4B-AE06-EC4D853FBC65}" presName="bgRectTx" presStyleLbl="bgShp" presStyleIdx="1" presStyleCnt="3">
        <dgm:presLayoutVars>
          <dgm:bulletEnabled val="1"/>
        </dgm:presLayoutVars>
      </dgm:prSet>
      <dgm:spPr/>
    </dgm:pt>
    <dgm:pt modelId="{2A51EDE4-7280-CB41-BE37-26A3512C93FA}" type="pres">
      <dgm:prSet presAssocID="{E6A2B3A0-19A3-FD4B-AE06-EC4D853FBC65}" presName="spComp" presStyleCnt="0"/>
      <dgm:spPr/>
    </dgm:pt>
    <dgm:pt modelId="{82F7AD28-42A3-EB40-A87F-19B8D917F672}" type="pres">
      <dgm:prSet presAssocID="{E6A2B3A0-19A3-FD4B-AE06-EC4D853FBC65}" presName="vSp" presStyleCnt="0"/>
      <dgm:spPr/>
    </dgm:pt>
    <dgm:pt modelId="{2809BC7D-CD87-704F-BF0F-E599EF382CA3}" type="pres">
      <dgm:prSet presAssocID="{F7C1C643-15E3-F04C-8C92-84AE4BE7E5AF}" presName="rectComp" presStyleCnt="0"/>
      <dgm:spPr/>
    </dgm:pt>
    <dgm:pt modelId="{45A7B49D-0BDE-314C-B51C-243ED1D1BB0C}" type="pres">
      <dgm:prSet presAssocID="{F7C1C643-15E3-F04C-8C92-84AE4BE7E5AF}" presName="bgRect" presStyleLbl="bgShp" presStyleIdx="2" presStyleCnt="3"/>
      <dgm:spPr/>
    </dgm:pt>
    <dgm:pt modelId="{A8E2A05D-F6D7-9443-864E-CE9DA47EF2E9}" type="pres">
      <dgm:prSet presAssocID="{F7C1C643-15E3-F04C-8C92-84AE4BE7E5AF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7C914D01-06FA-BA47-86FF-3BB7043BBA87}" srcId="{A0871DA2-F1FA-4B43-B25F-4C0BC98DF151}" destId="{E6A2B3A0-19A3-FD4B-AE06-EC4D853FBC65}" srcOrd="2" destOrd="0" parTransId="{8CDE09EE-1364-5247-B98D-70598BC14C6B}" sibTransId="{9507AD5D-9B13-E248-BF09-073B2F809D84}"/>
    <dgm:cxn modelId="{A7E24A40-6D6B-7445-8250-A7B11208B721}" srcId="{A0871DA2-F1FA-4B43-B25F-4C0BC98DF151}" destId="{C3A004D8-3950-7E44-BBF5-F95DD8BB325F}" srcOrd="1" destOrd="0" parTransId="{422EBB6F-C471-F647-A752-7A3ED6C67724}" sibTransId="{95B837D1-2C7C-1041-8FC6-7D89A1A0CC80}"/>
    <dgm:cxn modelId="{A849764F-F037-5D4C-8B61-3746365089BC}" type="presOf" srcId="{E6A2B3A0-19A3-FD4B-AE06-EC4D853FBC65}" destId="{445AF400-7CFB-1F44-B785-FB886353814A}" srcOrd="1" destOrd="0" presId="urn:microsoft.com/office/officeart/2005/8/layout/hierarchy6"/>
    <dgm:cxn modelId="{E891A45A-1C81-984A-9024-7D1C506D1B98}" type="presOf" srcId="{C3A004D8-3950-7E44-BBF5-F95DD8BB325F}" destId="{9F3ED3AA-3FE6-774E-B2BA-73948C60EBD7}" srcOrd="1" destOrd="0" presId="urn:microsoft.com/office/officeart/2005/8/layout/hierarchy6"/>
    <dgm:cxn modelId="{32B02277-B2FB-DF47-9234-6AA2BC5A643D}" srcId="{A0871DA2-F1FA-4B43-B25F-4C0BC98DF151}" destId="{F7C1C643-15E3-F04C-8C92-84AE4BE7E5AF}" srcOrd="3" destOrd="0" parTransId="{A753645F-EB0D-9A44-9899-6CC91569218B}" sibTransId="{66CA7AFC-8A48-B840-A20A-179DCCF7FC68}"/>
    <dgm:cxn modelId="{63501694-4954-7D45-AC28-1548730368AA}" type="presOf" srcId="{A0871DA2-F1FA-4B43-B25F-4C0BC98DF151}" destId="{E62D6F63-6D2C-444E-A44E-36DD503AF91A}" srcOrd="0" destOrd="0" presId="urn:microsoft.com/office/officeart/2005/8/layout/hierarchy6"/>
    <dgm:cxn modelId="{3424CC94-F381-E34C-8575-1BCBE33E7622}" type="presOf" srcId="{CE02C666-F871-8048-AC96-DBC33D638489}" destId="{7DCC098C-D60C-6B49-AFAC-E603E6D98F62}" srcOrd="0" destOrd="0" presId="urn:microsoft.com/office/officeart/2005/8/layout/hierarchy6"/>
    <dgm:cxn modelId="{1354EEA5-3073-DC42-975A-E0F87D71CD5E}" srcId="{A0871DA2-F1FA-4B43-B25F-4C0BC98DF151}" destId="{70E5EF88-24C0-8C4E-9D0B-F3CC77FE57D9}" srcOrd="0" destOrd="0" parTransId="{C8913E0A-A1EC-554D-A724-2F83B2EBE589}" sibTransId="{46458778-ABAA-614B-BB8D-2FEC7AC3FE11}"/>
    <dgm:cxn modelId="{AEE80EA7-F71C-A841-A5A5-487E36264897}" type="presOf" srcId="{F7C1C643-15E3-F04C-8C92-84AE4BE7E5AF}" destId="{A8E2A05D-F6D7-9443-864E-CE9DA47EF2E9}" srcOrd="1" destOrd="0" presId="urn:microsoft.com/office/officeart/2005/8/layout/hierarchy6"/>
    <dgm:cxn modelId="{00C0D3BD-CCD1-3B4F-A17E-8141F8180F4D}" srcId="{70E5EF88-24C0-8C4E-9D0B-F3CC77FE57D9}" destId="{F1DBD235-D09D-D748-82C1-E7FF64191103}" srcOrd="0" destOrd="0" parTransId="{CE02C666-F871-8048-AC96-DBC33D638489}" sibTransId="{4A7EBEA0-95FE-B045-9FA6-602CF4290034}"/>
    <dgm:cxn modelId="{324989BE-F086-554A-94C2-DAA3263900C5}" type="presOf" srcId="{E6A2B3A0-19A3-FD4B-AE06-EC4D853FBC65}" destId="{FA1D84FA-6A0D-1541-B0BC-B007BAB99E90}" srcOrd="0" destOrd="0" presId="urn:microsoft.com/office/officeart/2005/8/layout/hierarchy6"/>
    <dgm:cxn modelId="{9896A8C8-A85C-6A4B-A67F-C2D6DBECEEE5}" type="presOf" srcId="{F1DBD235-D09D-D748-82C1-E7FF64191103}" destId="{1438B4B9-C90C-3A4F-A3C4-B08D1A3E0DBA}" srcOrd="0" destOrd="0" presId="urn:microsoft.com/office/officeart/2005/8/layout/hierarchy6"/>
    <dgm:cxn modelId="{D14073CE-6FA8-4440-B378-58BAFDE83D41}" srcId="{F1DBD235-D09D-D748-82C1-E7FF64191103}" destId="{78B0E422-0F07-FE43-BB19-4AD96F13F6C2}" srcOrd="0" destOrd="0" parTransId="{0594121F-52C1-7146-9DD2-0A4A4A5BE458}" sibTransId="{C25818CE-FF9A-044C-A6F8-9F582806A9E3}"/>
    <dgm:cxn modelId="{AD06C6D4-9C12-BA4B-A22B-FE4CB6EC2BFA}" type="presOf" srcId="{0594121F-52C1-7146-9DD2-0A4A4A5BE458}" destId="{56785770-E99A-AA45-9EA5-E5E7BCB3B8C2}" srcOrd="0" destOrd="0" presId="urn:microsoft.com/office/officeart/2005/8/layout/hierarchy6"/>
    <dgm:cxn modelId="{88E444DF-0C56-BA49-B423-88BC52DAF761}" type="presOf" srcId="{F7C1C643-15E3-F04C-8C92-84AE4BE7E5AF}" destId="{45A7B49D-0BDE-314C-B51C-243ED1D1BB0C}" srcOrd="0" destOrd="0" presId="urn:microsoft.com/office/officeart/2005/8/layout/hierarchy6"/>
    <dgm:cxn modelId="{F31D2FED-B147-A544-B4D7-0B068D660073}" type="presOf" srcId="{C3A004D8-3950-7E44-BBF5-F95DD8BB325F}" destId="{DAB18CF7-9167-E245-AB96-DFC038BD3CE6}" srcOrd="0" destOrd="0" presId="urn:microsoft.com/office/officeart/2005/8/layout/hierarchy6"/>
    <dgm:cxn modelId="{D9E5F4F6-4DE6-1E40-9E4E-17A7753FEAF7}" type="presOf" srcId="{70E5EF88-24C0-8C4E-9D0B-F3CC77FE57D9}" destId="{AA4312A2-030D-6045-9CC9-9F3B632E33BD}" srcOrd="0" destOrd="0" presId="urn:microsoft.com/office/officeart/2005/8/layout/hierarchy6"/>
    <dgm:cxn modelId="{67931DFD-C7AB-1942-A2B2-565ABE47A169}" type="presOf" srcId="{78B0E422-0F07-FE43-BB19-4AD96F13F6C2}" destId="{519E75AB-8A76-244E-B5B7-E7E1C813B62D}" srcOrd="0" destOrd="0" presId="urn:microsoft.com/office/officeart/2005/8/layout/hierarchy6"/>
    <dgm:cxn modelId="{8A91370B-FBB8-BB4C-9B8F-750D112DCD75}" type="presParOf" srcId="{E62D6F63-6D2C-444E-A44E-36DD503AF91A}" destId="{2DB35A47-9192-5F49-AEB2-FB714687B017}" srcOrd="0" destOrd="0" presId="urn:microsoft.com/office/officeart/2005/8/layout/hierarchy6"/>
    <dgm:cxn modelId="{C7D6467C-E491-3447-8A8A-B3BD50D1E166}" type="presParOf" srcId="{2DB35A47-9192-5F49-AEB2-FB714687B017}" destId="{34FB0251-8280-7B43-B64E-5029407D2623}" srcOrd="0" destOrd="0" presId="urn:microsoft.com/office/officeart/2005/8/layout/hierarchy6"/>
    <dgm:cxn modelId="{5833FABC-A8A9-DC4E-A560-17E16D6A6677}" type="presParOf" srcId="{2DB35A47-9192-5F49-AEB2-FB714687B017}" destId="{C9657ADC-F603-1447-B14C-1241A49D4CEF}" srcOrd="1" destOrd="0" presId="urn:microsoft.com/office/officeart/2005/8/layout/hierarchy6"/>
    <dgm:cxn modelId="{5CF4AD22-B39B-3D48-9B0B-3E17D4A03EAD}" type="presParOf" srcId="{C9657ADC-F603-1447-B14C-1241A49D4CEF}" destId="{120D74AF-5EC6-FC42-8F6E-CA96D379D181}" srcOrd="0" destOrd="0" presId="urn:microsoft.com/office/officeart/2005/8/layout/hierarchy6"/>
    <dgm:cxn modelId="{3015AB05-F414-4744-B5DE-78821F6E4710}" type="presParOf" srcId="{120D74AF-5EC6-FC42-8F6E-CA96D379D181}" destId="{AA4312A2-030D-6045-9CC9-9F3B632E33BD}" srcOrd="0" destOrd="0" presId="urn:microsoft.com/office/officeart/2005/8/layout/hierarchy6"/>
    <dgm:cxn modelId="{71DBDF47-776E-F849-9986-8EE987ED1ED0}" type="presParOf" srcId="{120D74AF-5EC6-FC42-8F6E-CA96D379D181}" destId="{BD8F1F1D-02B0-7047-BE19-7266B2E8FE2E}" srcOrd="1" destOrd="0" presId="urn:microsoft.com/office/officeart/2005/8/layout/hierarchy6"/>
    <dgm:cxn modelId="{0EB7BFF4-373A-C440-BC24-EE73492B52DB}" type="presParOf" srcId="{BD8F1F1D-02B0-7047-BE19-7266B2E8FE2E}" destId="{7DCC098C-D60C-6B49-AFAC-E603E6D98F62}" srcOrd="0" destOrd="0" presId="urn:microsoft.com/office/officeart/2005/8/layout/hierarchy6"/>
    <dgm:cxn modelId="{A3E7F01F-511F-9247-826F-7CB925309691}" type="presParOf" srcId="{BD8F1F1D-02B0-7047-BE19-7266B2E8FE2E}" destId="{17233EF8-A67C-8C4C-8393-8004748D4192}" srcOrd="1" destOrd="0" presId="urn:microsoft.com/office/officeart/2005/8/layout/hierarchy6"/>
    <dgm:cxn modelId="{1BE96035-83D6-1546-9792-E59A554209B7}" type="presParOf" srcId="{17233EF8-A67C-8C4C-8393-8004748D4192}" destId="{1438B4B9-C90C-3A4F-A3C4-B08D1A3E0DBA}" srcOrd="0" destOrd="0" presId="urn:microsoft.com/office/officeart/2005/8/layout/hierarchy6"/>
    <dgm:cxn modelId="{A0541D5B-7C78-F246-BC58-889D5D01C991}" type="presParOf" srcId="{17233EF8-A67C-8C4C-8393-8004748D4192}" destId="{EBBC1343-6054-F14A-8416-C745A1892A4C}" srcOrd="1" destOrd="0" presId="urn:microsoft.com/office/officeart/2005/8/layout/hierarchy6"/>
    <dgm:cxn modelId="{2DFB751A-2000-934A-B9B8-F4E6208BDC21}" type="presParOf" srcId="{EBBC1343-6054-F14A-8416-C745A1892A4C}" destId="{56785770-E99A-AA45-9EA5-E5E7BCB3B8C2}" srcOrd="0" destOrd="0" presId="urn:microsoft.com/office/officeart/2005/8/layout/hierarchy6"/>
    <dgm:cxn modelId="{BD1F7BA2-E5AB-E54C-A0C4-4D37730B9646}" type="presParOf" srcId="{EBBC1343-6054-F14A-8416-C745A1892A4C}" destId="{78DD7E62-3ACC-DD4F-A2D1-D0E68480083F}" srcOrd="1" destOrd="0" presId="urn:microsoft.com/office/officeart/2005/8/layout/hierarchy6"/>
    <dgm:cxn modelId="{686ABE8A-6989-D64D-B81B-462E4C15E43D}" type="presParOf" srcId="{78DD7E62-3ACC-DD4F-A2D1-D0E68480083F}" destId="{519E75AB-8A76-244E-B5B7-E7E1C813B62D}" srcOrd="0" destOrd="0" presId="urn:microsoft.com/office/officeart/2005/8/layout/hierarchy6"/>
    <dgm:cxn modelId="{8856D5B0-0E8B-2944-9691-0062A2A95BD6}" type="presParOf" srcId="{78DD7E62-3ACC-DD4F-A2D1-D0E68480083F}" destId="{C54D2DBA-2A2F-954D-BC1A-BB26B5EEA161}" srcOrd="1" destOrd="0" presId="urn:microsoft.com/office/officeart/2005/8/layout/hierarchy6"/>
    <dgm:cxn modelId="{C6A7BCB9-B498-6849-8C94-3C9921D3213B}" type="presParOf" srcId="{E62D6F63-6D2C-444E-A44E-36DD503AF91A}" destId="{340B8FC7-F4CB-084D-AAC4-8C56EE4FD871}" srcOrd="1" destOrd="0" presId="urn:microsoft.com/office/officeart/2005/8/layout/hierarchy6"/>
    <dgm:cxn modelId="{179FAE4D-26F7-EC45-94BF-72DF47C281C5}" type="presParOf" srcId="{340B8FC7-F4CB-084D-AAC4-8C56EE4FD871}" destId="{EA56D0C5-13DE-014A-B447-F89D402632CC}" srcOrd="0" destOrd="0" presId="urn:microsoft.com/office/officeart/2005/8/layout/hierarchy6"/>
    <dgm:cxn modelId="{5C5D8CA7-84EE-8545-94C5-52AF90365253}" type="presParOf" srcId="{EA56D0C5-13DE-014A-B447-F89D402632CC}" destId="{DAB18CF7-9167-E245-AB96-DFC038BD3CE6}" srcOrd="0" destOrd="0" presId="urn:microsoft.com/office/officeart/2005/8/layout/hierarchy6"/>
    <dgm:cxn modelId="{A658CB37-0440-1F43-8A55-047B5A5A2053}" type="presParOf" srcId="{EA56D0C5-13DE-014A-B447-F89D402632CC}" destId="{9F3ED3AA-3FE6-774E-B2BA-73948C60EBD7}" srcOrd="1" destOrd="0" presId="urn:microsoft.com/office/officeart/2005/8/layout/hierarchy6"/>
    <dgm:cxn modelId="{4A7C8C12-5F3A-3A4B-9DF7-9EA83392A6F0}" type="presParOf" srcId="{340B8FC7-F4CB-084D-AAC4-8C56EE4FD871}" destId="{89A9A8E8-903C-9D4E-A8FF-D040A8D109DB}" srcOrd="1" destOrd="0" presId="urn:microsoft.com/office/officeart/2005/8/layout/hierarchy6"/>
    <dgm:cxn modelId="{7232F2E9-0665-3740-9D2C-84DAA029E42E}" type="presParOf" srcId="{89A9A8E8-903C-9D4E-A8FF-D040A8D109DB}" destId="{5C039618-F13A-614E-9B6A-50B1AA65EDCD}" srcOrd="0" destOrd="0" presId="urn:microsoft.com/office/officeart/2005/8/layout/hierarchy6"/>
    <dgm:cxn modelId="{0674EF3A-6C81-B744-A163-F01E60570660}" type="presParOf" srcId="{340B8FC7-F4CB-084D-AAC4-8C56EE4FD871}" destId="{B525C426-A769-8643-81E6-9E69FC4B6B5C}" srcOrd="2" destOrd="0" presId="urn:microsoft.com/office/officeart/2005/8/layout/hierarchy6"/>
    <dgm:cxn modelId="{8E58B6AD-86D2-C54A-AFD0-1876527C40EF}" type="presParOf" srcId="{B525C426-A769-8643-81E6-9E69FC4B6B5C}" destId="{FA1D84FA-6A0D-1541-B0BC-B007BAB99E90}" srcOrd="0" destOrd="0" presId="urn:microsoft.com/office/officeart/2005/8/layout/hierarchy6"/>
    <dgm:cxn modelId="{19F4AED7-6F3F-604C-8D90-93E80869EC7D}" type="presParOf" srcId="{B525C426-A769-8643-81E6-9E69FC4B6B5C}" destId="{445AF400-7CFB-1F44-B785-FB886353814A}" srcOrd="1" destOrd="0" presId="urn:microsoft.com/office/officeart/2005/8/layout/hierarchy6"/>
    <dgm:cxn modelId="{A9D76402-5DC6-AA47-82D2-5845AD609648}" type="presParOf" srcId="{340B8FC7-F4CB-084D-AAC4-8C56EE4FD871}" destId="{2A51EDE4-7280-CB41-BE37-26A3512C93FA}" srcOrd="3" destOrd="0" presId="urn:microsoft.com/office/officeart/2005/8/layout/hierarchy6"/>
    <dgm:cxn modelId="{173BDAB4-1AB2-E647-9C7A-67A3514AE6F5}" type="presParOf" srcId="{2A51EDE4-7280-CB41-BE37-26A3512C93FA}" destId="{82F7AD28-42A3-EB40-A87F-19B8D917F672}" srcOrd="0" destOrd="0" presId="urn:microsoft.com/office/officeart/2005/8/layout/hierarchy6"/>
    <dgm:cxn modelId="{AE205022-F451-DE42-855D-19F06B75E345}" type="presParOf" srcId="{340B8FC7-F4CB-084D-AAC4-8C56EE4FD871}" destId="{2809BC7D-CD87-704F-BF0F-E599EF382CA3}" srcOrd="4" destOrd="0" presId="urn:microsoft.com/office/officeart/2005/8/layout/hierarchy6"/>
    <dgm:cxn modelId="{0C82F526-CFED-DE47-9ED9-BB248FA1BF14}" type="presParOf" srcId="{2809BC7D-CD87-704F-BF0F-E599EF382CA3}" destId="{45A7B49D-0BDE-314C-B51C-243ED1D1BB0C}" srcOrd="0" destOrd="0" presId="urn:microsoft.com/office/officeart/2005/8/layout/hierarchy6"/>
    <dgm:cxn modelId="{3C3A1398-217F-A54A-8AFB-FCB927B2F99F}" type="presParOf" srcId="{2809BC7D-CD87-704F-BF0F-E599EF382CA3}" destId="{A8E2A05D-F6D7-9443-864E-CE9DA47EF2E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903F69-D2DF-41A1-B9FE-477C368B184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5A7356-82C7-40D2-8973-2534180DDABC}">
      <dgm:prSet/>
      <dgm:spPr/>
      <dgm:t>
        <a:bodyPr/>
        <a:lstStyle/>
        <a:p>
          <a:r>
            <a:rPr lang="cs-CZ" dirty="0"/>
            <a:t>Publikovaná knihovna SFS pro sémantické </a:t>
          </a:r>
          <a:r>
            <a:rPr lang="cs-CZ" dirty="0" err="1"/>
            <a:t>facetové</a:t>
          </a:r>
          <a:r>
            <a:rPr lang="cs-CZ" dirty="0"/>
            <a:t> vyhledávání v </a:t>
          </a:r>
          <a:r>
            <a:rPr lang="cs-CZ" dirty="0" err="1"/>
            <a:t>repozitáři</a:t>
          </a:r>
          <a:r>
            <a:rPr lang="cs-CZ" dirty="0"/>
            <a:t> </a:t>
          </a:r>
          <a:r>
            <a:rPr lang="cs-CZ" dirty="0" err="1"/>
            <a:t>npm</a:t>
          </a:r>
          <a:endParaRPr lang="en-US" dirty="0"/>
        </a:p>
      </dgm:t>
    </dgm:pt>
    <dgm:pt modelId="{A71BA299-8A48-4632-B92B-737D9491B8D6}" type="parTrans" cxnId="{A7612A72-3DC4-4D80-A088-BE756ED1E697}">
      <dgm:prSet/>
      <dgm:spPr/>
      <dgm:t>
        <a:bodyPr/>
        <a:lstStyle/>
        <a:p>
          <a:endParaRPr lang="en-US"/>
        </a:p>
      </dgm:t>
    </dgm:pt>
    <dgm:pt modelId="{67C900F9-A2FF-4FDF-9929-ACC58C4CE7A3}" type="sibTrans" cxnId="{A7612A72-3DC4-4D80-A088-BE756ED1E697}">
      <dgm:prSet/>
      <dgm:spPr/>
      <dgm:t>
        <a:bodyPr/>
        <a:lstStyle/>
        <a:p>
          <a:endParaRPr lang="en-US"/>
        </a:p>
      </dgm:t>
    </dgm:pt>
    <dgm:pt modelId="{7F4BC418-68D6-4D94-B498-D240A347B57F}">
      <dgm:prSet/>
      <dgm:spPr/>
      <dgm:t>
        <a:bodyPr/>
        <a:lstStyle/>
        <a:p>
          <a:r>
            <a:rPr lang="cs-CZ" dirty="0"/>
            <a:t>Implementovaný vyhledávač ke srovnání s prohlížečem MVČR</a:t>
          </a:r>
          <a:endParaRPr lang="en-US" dirty="0"/>
        </a:p>
      </dgm:t>
    </dgm:pt>
    <dgm:pt modelId="{40376019-4718-47BC-8CFC-FAD4B0B48C78}" type="parTrans" cxnId="{1CC0EB06-BF7E-4F73-9715-BD813CE9AA64}">
      <dgm:prSet/>
      <dgm:spPr/>
      <dgm:t>
        <a:bodyPr/>
        <a:lstStyle/>
        <a:p>
          <a:endParaRPr lang="en-US"/>
        </a:p>
      </dgm:t>
    </dgm:pt>
    <dgm:pt modelId="{0BE7CD1E-19E0-4D58-A86D-BB944F113B19}" type="sibTrans" cxnId="{1CC0EB06-BF7E-4F73-9715-BD813CE9AA64}">
      <dgm:prSet/>
      <dgm:spPr/>
      <dgm:t>
        <a:bodyPr/>
        <a:lstStyle/>
        <a:p>
          <a:endParaRPr lang="en-US"/>
        </a:p>
      </dgm:t>
    </dgm:pt>
    <dgm:pt modelId="{4078E39E-6F15-A84D-BAC0-45187069872F}">
      <dgm:prSet/>
      <dgm:spPr/>
      <dgm:t>
        <a:bodyPr/>
        <a:lstStyle/>
        <a:p>
          <a:r>
            <a:rPr lang="cs-CZ" noProof="0" dirty="0"/>
            <a:t>Na základě srovnání, doporučení nahradit prohlížeč MVČR vyhledávačem SFS</a:t>
          </a:r>
        </a:p>
      </dgm:t>
    </dgm:pt>
    <dgm:pt modelId="{0C194487-83DD-2A43-8393-44F1DD36F53C}" type="parTrans" cxnId="{A78536E0-8197-144B-891E-60701D897960}">
      <dgm:prSet/>
      <dgm:spPr/>
      <dgm:t>
        <a:bodyPr/>
        <a:lstStyle/>
        <a:p>
          <a:endParaRPr lang="en-GB"/>
        </a:p>
      </dgm:t>
    </dgm:pt>
    <dgm:pt modelId="{EE61A16B-7C99-EF40-9511-21DD745968BA}" type="sibTrans" cxnId="{A78536E0-8197-144B-891E-60701D897960}">
      <dgm:prSet/>
      <dgm:spPr/>
      <dgm:t>
        <a:bodyPr/>
        <a:lstStyle/>
        <a:p>
          <a:endParaRPr lang="en-GB"/>
        </a:p>
      </dgm:t>
    </dgm:pt>
    <dgm:pt modelId="{8537239F-C67D-8E4D-8727-E18353F9A303}" type="pres">
      <dgm:prSet presAssocID="{DF903F69-D2DF-41A1-B9FE-477C368B184E}" presName="outerComposite" presStyleCnt="0">
        <dgm:presLayoutVars>
          <dgm:chMax val="5"/>
          <dgm:dir/>
          <dgm:resizeHandles val="exact"/>
        </dgm:presLayoutVars>
      </dgm:prSet>
      <dgm:spPr/>
    </dgm:pt>
    <dgm:pt modelId="{3245A7DA-D11B-DF42-B1E5-3D551AD9B15A}" type="pres">
      <dgm:prSet presAssocID="{DF903F69-D2DF-41A1-B9FE-477C368B184E}" presName="dummyMaxCanvas" presStyleCnt="0">
        <dgm:presLayoutVars/>
      </dgm:prSet>
      <dgm:spPr/>
    </dgm:pt>
    <dgm:pt modelId="{5854B11D-E0E5-7647-B210-8F1214FCC0E6}" type="pres">
      <dgm:prSet presAssocID="{DF903F69-D2DF-41A1-B9FE-477C368B184E}" presName="ThreeNodes_1" presStyleLbl="node1" presStyleIdx="0" presStyleCnt="3">
        <dgm:presLayoutVars>
          <dgm:bulletEnabled val="1"/>
        </dgm:presLayoutVars>
      </dgm:prSet>
      <dgm:spPr/>
    </dgm:pt>
    <dgm:pt modelId="{E8486BA4-4C10-B147-89EB-6BE9CD851C87}" type="pres">
      <dgm:prSet presAssocID="{DF903F69-D2DF-41A1-B9FE-477C368B184E}" presName="ThreeNodes_2" presStyleLbl="node1" presStyleIdx="1" presStyleCnt="3">
        <dgm:presLayoutVars>
          <dgm:bulletEnabled val="1"/>
        </dgm:presLayoutVars>
      </dgm:prSet>
      <dgm:spPr/>
    </dgm:pt>
    <dgm:pt modelId="{45B80B72-090C-E443-B436-2A0B3BF52A0E}" type="pres">
      <dgm:prSet presAssocID="{DF903F69-D2DF-41A1-B9FE-477C368B184E}" presName="ThreeNodes_3" presStyleLbl="node1" presStyleIdx="2" presStyleCnt="3">
        <dgm:presLayoutVars>
          <dgm:bulletEnabled val="1"/>
        </dgm:presLayoutVars>
      </dgm:prSet>
      <dgm:spPr/>
    </dgm:pt>
    <dgm:pt modelId="{1CD4109F-99DA-4547-AA1C-474467BCD295}" type="pres">
      <dgm:prSet presAssocID="{DF903F69-D2DF-41A1-B9FE-477C368B184E}" presName="ThreeConn_1-2" presStyleLbl="fgAccFollowNode1" presStyleIdx="0" presStyleCnt="2">
        <dgm:presLayoutVars>
          <dgm:bulletEnabled val="1"/>
        </dgm:presLayoutVars>
      </dgm:prSet>
      <dgm:spPr/>
    </dgm:pt>
    <dgm:pt modelId="{6C459E46-E6E3-2641-BC90-AE103C52571C}" type="pres">
      <dgm:prSet presAssocID="{DF903F69-D2DF-41A1-B9FE-477C368B184E}" presName="ThreeConn_2-3" presStyleLbl="fgAccFollowNode1" presStyleIdx="1" presStyleCnt="2">
        <dgm:presLayoutVars>
          <dgm:bulletEnabled val="1"/>
        </dgm:presLayoutVars>
      </dgm:prSet>
      <dgm:spPr/>
    </dgm:pt>
    <dgm:pt modelId="{27D8F8B9-7F8B-EB49-A3BB-A450BEE85542}" type="pres">
      <dgm:prSet presAssocID="{DF903F69-D2DF-41A1-B9FE-477C368B184E}" presName="ThreeNodes_1_text" presStyleLbl="node1" presStyleIdx="2" presStyleCnt="3">
        <dgm:presLayoutVars>
          <dgm:bulletEnabled val="1"/>
        </dgm:presLayoutVars>
      </dgm:prSet>
      <dgm:spPr/>
    </dgm:pt>
    <dgm:pt modelId="{1DDDE191-166A-E940-919A-EA89B39B037B}" type="pres">
      <dgm:prSet presAssocID="{DF903F69-D2DF-41A1-B9FE-477C368B184E}" presName="ThreeNodes_2_text" presStyleLbl="node1" presStyleIdx="2" presStyleCnt="3">
        <dgm:presLayoutVars>
          <dgm:bulletEnabled val="1"/>
        </dgm:presLayoutVars>
      </dgm:prSet>
      <dgm:spPr/>
    </dgm:pt>
    <dgm:pt modelId="{51754DDB-2FC3-1446-80B3-14BE47A1173B}" type="pres">
      <dgm:prSet presAssocID="{DF903F69-D2DF-41A1-B9FE-477C368B184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CC0EB06-BF7E-4F73-9715-BD813CE9AA64}" srcId="{DF903F69-D2DF-41A1-B9FE-477C368B184E}" destId="{7F4BC418-68D6-4D94-B498-D240A347B57F}" srcOrd="1" destOrd="0" parTransId="{40376019-4718-47BC-8CFC-FAD4B0B48C78}" sibTransId="{0BE7CD1E-19E0-4D58-A86D-BB944F113B19}"/>
    <dgm:cxn modelId="{8124412A-1A01-F64F-A7E1-7553189BFCBA}" type="presOf" srcId="{F05A7356-82C7-40D2-8973-2534180DDABC}" destId="{27D8F8B9-7F8B-EB49-A3BB-A450BEE85542}" srcOrd="1" destOrd="0" presId="urn:microsoft.com/office/officeart/2005/8/layout/vProcess5"/>
    <dgm:cxn modelId="{7AB07C2F-1709-9040-817B-7CF44A20ABEF}" type="presOf" srcId="{67C900F9-A2FF-4FDF-9929-ACC58C4CE7A3}" destId="{1CD4109F-99DA-4547-AA1C-474467BCD295}" srcOrd="0" destOrd="0" presId="urn:microsoft.com/office/officeart/2005/8/layout/vProcess5"/>
    <dgm:cxn modelId="{D4247C3F-15AC-0347-9780-BFFDFA35FEFF}" type="presOf" srcId="{7F4BC418-68D6-4D94-B498-D240A347B57F}" destId="{1DDDE191-166A-E940-919A-EA89B39B037B}" srcOrd="1" destOrd="0" presId="urn:microsoft.com/office/officeart/2005/8/layout/vProcess5"/>
    <dgm:cxn modelId="{0554BD66-098C-2248-8FB2-E8D8FA7C4B17}" type="presOf" srcId="{7F4BC418-68D6-4D94-B498-D240A347B57F}" destId="{E8486BA4-4C10-B147-89EB-6BE9CD851C87}" srcOrd="0" destOrd="0" presId="urn:microsoft.com/office/officeart/2005/8/layout/vProcess5"/>
    <dgm:cxn modelId="{A7612A72-3DC4-4D80-A088-BE756ED1E697}" srcId="{DF903F69-D2DF-41A1-B9FE-477C368B184E}" destId="{F05A7356-82C7-40D2-8973-2534180DDABC}" srcOrd="0" destOrd="0" parTransId="{A71BA299-8A48-4632-B92B-737D9491B8D6}" sibTransId="{67C900F9-A2FF-4FDF-9929-ACC58C4CE7A3}"/>
    <dgm:cxn modelId="{14B6D189-D879-5744-A93E-3B62BD31FB79}" type="presOf" srcId="{F05A7356-82C7-40D2-8973-2534180DDABC}" destId="{5854B11D-E0E5-7647-B210-8F1214FCC0E6}" srcOrd="0" destOrd="0" presId="urn:microsoft.com/office/officeart/2005/8/layout/vProcess5"/>
    <dgm:cxn modelId="{2B1F91CB-1793-EF48-B6EC-A78D8BAB29D3}" type="presOf" srcId="{0BE7CD1E-19E0-4D58-A86D-BB944F113B19}" destId="{6C459E46-E6E3-2641-BC90-AE103C52571C}" srcOrd="0" destOrd="0" presId="urn:microsoft.com/office/officeart/2005/8/layout/vProcess5"/>
    <dgm:cxn modelId="{A78536E0-8197-144B-891E-60701D897960}" srcId="{DF903F69-D2DF-41A1-B9FE-477C368B184E}" destId="{4078E39E-6F15-A84D-BAC0-45187069872F}" srcOrd="2" destOrd="0" parTransId="{0C194487-83DD-2A43-8393-44F1DD36F53C}" sibTransId="{EE61A16B-7C99-EF40-9511-21DD745968BA}"/>
    <dgm:cxn modelId="{76BE76E1-758D-E748-B103-8A226C8707F4}" type="presOf" srcId="{4078E39E-6F15-A84D-BAC0-45187069872F}" destId="{45B80B72-090C-E443-B436-2A0B3BF52A0E}" srcOrd="0" destOrd="0" presId="urn:microsoft.com/office/officeart/2005/8/layout/vProcess5"/>
    <dgm:cxn modelId="{742C92F3-41E0-6141-A303-DD3FF19B177A}" type="presOf" srcId="{4078E39E-6F15-A84D-BAC0-45187069872F}" destId="{51754DDB-2FC3-1446-80B3-14BE47A1173B}" srcOrd="1" destOrd="0" presId="urn:microsoft.com/office/officeart/2005/8/layout/vProcess5"/>
    <dgm:cxn modelId="{11032AFE-9423-6E4F-B344-4FE3F3B38A67}" type="presOf" srcId="{DF903F69-D2DF-41A1-B9FE-477C368B184E}" destId="{8537239F-C67D-8E4D-8727-E18353F9A303}" srcOrd="0" destOrd="0" presId="urn:microsoft.com/office/officeart/2005/8/layout/vProcess5"/>
    <dgm:cxn modelId="{2BB4251F-ADC1-6140-A61E-607330BFA686}" type="presParOf" srcId="{8537239F-C67D-8E4D-8727-E18353F9A303}" destId="{3245A7DA-D11B-DF42-B1E5-3D551AD9B15A}" srcOrd="0" destOrd="0" presId="urn:microsoft.com/office/officeart/2005/8/layout/vProcess5"/>
    <dgm:cxn modelId="{953062DC-C593-C246-BEA4-2F8D1C8AAE03}" type="presParOf" srcId="{8537239F-C67D-8E4D-8727-E18353F9A303}" destId="{5854B11D-E0E5-7647-B210-8F1214FCC0E6}" srcOrd="1" destOrd="0" presId="urn:microsoft.com/office/officeart/2005/8/layout/vProcess5"/>
    <dgm:cxn modelId="{50131BE0-5F11-6D43-813B-4ADA895CF719}" type="presParOf" srcId="{8537239F-C67D-8E4D-8727-E18353F9A303}" destId="{E8486BA4-4C10-B147-89EB-6BE9CD851C87}" srcOrd="2" destOrd="0" presId="urn:microsoft.com/office/officeart/2005/8/layout/vProcess5"/>
    <dgm:cxn modelId="{4F99FD02-FC69-244C-803D-C8F2C60C3956}" type="presParOf" srcId="{8537239F-C67D-8E4D-8727-E18353F9A303}" destId="{45B80B72-090C-E443-B436-2A0B3BF52A0E}" srcOrd="3" destOrd="0" presId="urn:microsoft.com/office/officeart/2005/8/layout/vProcess5"/>
    <dgm:cxn modelId="{A4F77BC3-E44C-1146-A0B2-77D948FA6A76}" type="presParOf" srcId="{8537239F-C67D-8E4D-8727-E18353F9A303}" destId="{1CD4109F-99DA-4547-AA1C-474467BCD295}" srcOrd="4" destOrd="0" presId="urn:microsoft.com/office/officeart/2005/8/layout/vProcess5"/>
    <dgm:cxn modelId="{BF26719D-19BE-9F40-BC85-D106E5365277}" type="presParOf" srcId="{8537239F-C67D-8E4D-8727-E18353F9A303}" destId="{6C459E46-E6E3-2641-BC90-AE103C52571C}" srcOrd="5" destOrd="0" presId="urn:microsoft.com/office/officeart/2005/8/layout/vProcess5"/>
    <dgm:cxn modelId="{B4B7947B-D541-6E4B-9D07-0EC62226E94B}" type="presParOf" srcId="{8537239F-C67D-8E4D-8727-E18353F9A303}" destId="{27D8F8B9-7F8B-EB49-A3BB-A450BEE85542}" srcOrd="6" destOrd="0" presId="urn:microsoft.com/office/officeart/2005/8/layout/vProcess5"/>
    <dgm:cxn modelId="{CC48F50D-9B49-944F-93BE-9CF48DB30DCC}" type="presParOf" srcId="{8537239F-C67D-8E4D-8727-E18353F9A303}" destId="{1DDDE191-166A-E940-919A-EA89B39B037B}" srcOrd="7" destOrd="0" presId="urn:microsoft.com/office/officeart/2005/8/layout/vProcess5"/>
    <dgm:cxn modelId="{D436A4F4-5FE7-814B-B84D-380E13D0719D}" type="presParOf" srcId="{8537239F-C67D-8E4D-8727-E18353F9A303}" destId="{51754DDB-2FC3-1446-80B3-14BE47A1173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E8DDE9-73C3-443A-86DA-3827014D90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DEB55F-D697-4031-BB63-AAE9B22256E7}">
      <dgm:prSet/>
      <dgm:spPr/>
      <dgm:t>
        <a:bodyPr/>
        <a:lstStyle/>
        <a:p>
          <a:r>
            <a:rPr lang="cs-CZ" dirty="0"/>
            <a:t>Vývoj dalších funkcí (stránkování, URL parametry, atd.)</a:t>
          </a:r>
          <a:endParaRPr lang="en-US" dirty="0"/>
        </a:p>
      </dgm:t>
    </dgm:pt>
    <dgm:pt modelId="{9AA40D4A-4E74-4FB7-8A8A-CCC1F887FC08}" type="parTrans" cxnId="{F00B6AAE-2121-4F67-962E-0765D3DE6ED7}">
      <dgm:prSet/>
      <dgm:spPr/>
      <dgm:t>
        <a:bodyPr/>
        <a:lstStyle/>
        <a:p>
          <a:endParaRPr lang="en-US"/>
        </a:p>
      </dgm:t>
    </dgm:pt>
    <dgm:pt modelId="{6DD7BF71-55B2-4FB3-9C1C-848F96188F96}" type="sibTrans" cxnId="{F00B6AAE-2121-4F67-962E-0765D3DE6ED7}">
      <dgm:prSet/>
      <dgm:spPr/>
      <dgm:t>
        <a:bodyPr/>
        <a:lstStyle/>
        <a:p>
          <a:endParaRPr lang="en-US"/>
        </a:p>
      </dgm:t>
    </dgm:pt>
    <dgm:pt modelId="{B4302C2E-946D-4B7E-AAD4-C9F783B60A6A}">
      <dgm:prSet/>
      <dgm:spPr/>
      <dgm:t>
        <a:bodyPr/>
        <a:lstStyle/>
        <a:p>
          <a:r>
            <a:rPr lang="cs-CZ" dirty="0"/>
            <a:t>Ideálně nahrazení prohlížeče MVČR vzniklým vyhledávačem</a:t>
          </a:r>
          <a:endParaRPr lang="en-US" dirty="0"/>
        </a:p>
      </dgm:t>
    </dgm:pt>
    <dgm:pt modelId="{C7C63BB2-537A-47DB-8DE3-DBA37D4332AA}" type="parTrans" cxnId="{96D1C8B2-7C01-44CB-AEA1-7D9B44903F35}">
      <dgm:prSet/>
      <dgm:spPr/>
      <dgm:t>
        <a:bodyPr/>
        <a:lstStyle/>
        <a:p>
          <a:endParaRPr lang="en-US"/>
        </a:p>
      </dgm:t>
    </dgm:pt>
    <dgm:pt modelId="{92A7978D-B61F-480F-A713-BFC584254166}" type="sibTrans" cxnId="{96D1C8B2-7C01-44CB-AEA1-7D9B44903F35}">
      <dgm:prSet/>
      <dgm:spPr/>
      <dgm:t>
        <a:bodyPr/>
        <a:lstStyle/>
        <a:p>
          <a:endParaRPr lang="en-US"/>
        </a:p>
      </dgm:t>
    </dgm:pt>
    <dgm:pt modelId="{5024608A-FD11-4457-94E8-54F6585C4C4F}">
      <dgm:prSet/>
      <dgm:spPr/>
      <dgm:t>
        <a:bodyPr/>
        <a:lstStyle/>
        <a:p>
          <a:r>
            <a:rPr lang="cs-CZ"/>
            <a:t>Pokračování projektu jako open source knihovny</a:t>
          </a:r>
          <a:endParaRPr lang="en-US"/>
        </a:p>
      </dgm:t>
    </dgm:pt>
    <dgm:pt modelId="{3850037E-6177-4C37-A20D-92F8F0BCB869}" type="parTrans" cxnId="{307233C3-63B9-425A-B772-90771818EEC5}">
      <dgm:prSet/>
      <dgm:spPr/>
      <dgm:t>
        <a:bodyPr/>
        <a:lstStyle/>
        <a:p>
          <a:endParaRPr lang="en-US"/>
        </a:p>
      </dgm:t>
    </dgm:pt>
    <dgm:pt modelId="{01161BB0-01CE-49F2-BE91-D3E118EBD113}" type="sibTrans" cxnId="{307233C3-63B9-425A-B772-90771818EEC5}">
      <dgm:prSet/>
      <dgm:spPr/>
      <dgm:t>
        <a:bodyPr/>
        <a:lstStyle/>
        <a:p>
          <a:endParaRPr lang="en-US"/>
        </a:p>
      </dgm:t>
    </dgm:pt>
    <dgm:pt modelId="{1708681A-E059-7A4E-AC48-1F132335EEA8}" type="pres">
      <dgm:prSet presAssocID="{3CE8DDE9-73C3-443A-86DA-3827014D9091}" presName="linear" presStyleCnt="0">
        <dgm:presLayoutVars>
          <dgm:animLvl val="lvl"/>
          <dgm:resizeHandles val="exact"/>
        </dgm:presLayoutVars>
      </dgm:prSet>
      <dgm:spPr/>
    </dgm:pt>
    <dgm:pt modelId="{8C1BF2C7-D920-3C4D-BCE7-F8A4D36C06B9}" type="pres">
      <dgm:prSet presAssocID="{7DDEB55F-D697-4031-BB63-AAE9B22256E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7DA63F5-9053-A644-BE71-5B7755F609DA}" type="pres">
      <dgm:prSet presAssocID="{6DD7BF71-55B2-4FB3-9C1C-848F96188F96}" presName="spacer" presStyleCnt="0"/>
      <dgm:spPr/>
    </dgm:pt>
    <dgm:pt modelId="{A0B3EE20-030D-1D46-8737-82D7998FE419}" type="pres">
      <dgm:prSet presAssocID="{B4302C2E-946D-4B7E-AAD4-C9F783B60A6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121D31A-3465-6546-A720-E0513E836118}" type="pres">
      <dgm:prSet presAssocID="{92A7978D-B61F-480F-A713-BFC584254166}" presName="spacer" presStyleCnt="0"/>
      <dgm:spPr/>
    </dgm:pt>
    <dgm:pt modelId="{F09EA27A-2C10-5041-A5D8-4D70E724EC8A}" type="pres">
      <dgm:prSet presAssocID="{5024608A-FD11-4457-94E8-54F6585C4C4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5BE563F-A18C-7547-A1F9-AD8FD6B32A46}" type="presOf" srcId="{B4302C2E-946D-4B7E-AAD4-C9F783B60A6A}" destId="{A0B3EE20-030D-1D46-8737-82D7998FE419}" srcOrd="0" destOrd="0" presId="urn:microsoft.com/office/officeart/2005/8/layout/vList2"/>
    <dgm:cxn modelId="{BA511F45-9263-2749-A9DE-CEAAEE3FEFDD}" type="presOf" srcId="{5024608A-FD11-4457-94E8-54F6585C4C4F}" destId="{F09EA27A-2C10-5041-A5D8-4D70E724EC8A}" srcOrd="0" destOrd="0" presId="urn:microsoft.com/office/officeart/2005/8/layout/vList2"/>
    <dgm:cxn modelId="{9EDE48A2-AD52-3D44-9D85-A79986DA20EC}" type="presOf" srcId="{3CE8DDE9-73C3-443A-86DA-3827014D9091}" destId="{1708681A-E059-7A4E-AC48-1F132335EEA8}" srcOrd="0" destOrd="0" presId="urn:microsoft.com/office/officeart/2005/8/layout/vList2"/>
    <dgm:cxn modelId="{F00B6AAE-2121-4F67-962E-0765D3DE6ED7}" srcId="{3CE8DDE9-73C3-443A-86DA-3827014D9091}" destId="{7DDEB55F-D697-4031-BB63-AAE9B22256E7}" srcOrd="0" destOrd="0" parTransId="{9AA40D4A-4E74-4FB7-8A8A-CCC1F887FC08}" sibTransId="{6DD7BF71-55B2-4FB3-9C1C-848F96188F96}"/>
    <dgm:cxn modelId="{96D1C8B2-7C01-44CB-AEA1-7D9B44903F35}" srcId="{3CE8DDE9-73C3-443A-86DA-3827014D9091}" destId="{B4302C2E-946D-4B7E-AAD4-C9F783B60A6A}" srcOrd="1" destOrd="0" parTransId="{C7C63BB2-537A-47DB-8DE3-DBA37D4332AA}" sibTransId="{92A7978D-B61F-480F-A713-BFC584254166}"/>
    <dgm:cxn modelId="{307233C3-63B9-425A-B772-90771818EEC5}" srcId="{3CE8DDE9-73C3-443A-86DA-3827014D9091}" destId="{5024608A-FD11-4457-94E8-54F6585C4C4F}" srcOrd="2" destOrd="0" parTransId="{3850037E-6177-4C37-A20D-92F8F0BCB869}" sibTransId="{01161BB0-01CE-49F2-BE91-D3E118EBD113}"/>
    <dgm:cxn modelId="{36025FF5-6AAA-8544-9A9A-2019CA934A94}" type="presOf" srcId="{7DDEB55F-D697-4031-BB63-AAE9B22256E7}" destId="{8C1BF2C7-D920-3C4D-BCE7-F8A4D36C06B9}" srcOrd="0" destOrd="0" presId="urn:microsoft.com/office/officeart/2005/8/layout/vList2"/>
    <dgm:cxn modelId="{4BCBD3D0-A0A6-9447-8082-24E412991733}" type="presParOf" srcId="{1708681A-E059-7A4E-AC48-1F132335EEA8}" destId="{8C1BF2C7-D920-3C4D-BCE7-F8A4D36C06B9}" srcOrd="0" destOrd="0" presId="urn:microsoft.com/office/officeart/2005/8/layout/vList2"/>
    <dgm:cxn modelId="{E29099CA-EBFF-0D4E-855B-9C0F5D03B8D3}" type="presParOf" srcId="{1708681A-E059-7A4E-AC48-1F132335EEA8}" destId="{07DA63F5-9053-A644-BE71-5B7755F609DA}" srcOrd="1" destOrd="0" presId="urn:microsoft.com/office/officeart/2005/8/layout/vList2"/>
    <dgm:cxn modelId="{F4BF8CCE-17F5-454E-96B2-F951640B8BF9}" type="presParOf" srcId="{1708681A-E059-7A4E-AC48-1F132335EEA8}" destId="{A0B3EE20-030D-1D46-8737-82D7998FE419}" srcOrd="2" destOrd="0" presId="urn:microsoft.com/office/officeart/2005/8/layout/vList2"/>
    <dgm:cxn modelId="{D60AC819-17CF-994B-89F0-360F4FC41855}" type="presParOf" srcId="{1708681A-E059-7A4E-AC48-1F132335EEA8}" destId="{F121D31A-3465-6546-A720-E0513E836118}" srcOrd="3" destOrd="0" presId="urn:microsoft.com/office/officeart/2005/8/layout/vList2"/>
    <dgm:cxn modelId="{3C8F6BF8-0E21-144D-9A45-A01823A6572D}" type="presParOf" srcId="{1708681A-E059-7A4E-AC48-1F132335EEA8}" destId="{F09EA27A-2C10-5041-A5D8-4D70E724EC8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09F74-A2C3-0B45-BB18-B2A8C029FC27}">
      <dsp:nvSpPr>
        <dsp:cNvPr id="0" name=""/>
        <dsp:cNvSpPr/>
      </dsp:nvSpPr>
      <dsp:spPr>
        <a:xfrm>
          <a:off x="-6385469" y="-977051"/>
          <a:ext cx="7603242" cy="7603242"/>
        </a:xfrm>
        <a:prstGeom prst="blockArc">
          <a:avLst>
            <a:gd name="adj1" fmla="val 18900000"/>
            <a:gd name="adj2" fmla="val 2700000"/>
            <a:gd name="adj3" fmla="val 284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F3D5A-2564-B146-A6FD-8F3A879B5A55}">
      <dsp:nvSpPr>
        <dsp:cNvPr id="0" name=""/>
        <dsp:cNvSpPr/>
      </dsp:nvSpPr>
      <dsp:spPr>
        <a:xfrm>
          <a:off x="784100" y="564913"/>
          <a:ext cx="9653541" cy="112982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6801" tIns="58420" rIns="58420" bIns="5842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noProof="0" dirty="0"/>
            <a:t>Sémantické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kern="1200" noProof="0" dirty="0"/>
            <a:t>Sémantický web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kern="1200" noProof="0" dirty="0"/>
            <a:t>Strojově čitelná data</a:t>
          </a:r>
        </a:p>
      </dsp:txBody>
      <dsp:txXfrm>
        <a:off x="784100" y="564913"/>
        <a:ext cx="9653541" cy="1129827"/>
      </dsp:txXfrm>
    </dsp:sp>
    <dsp:sp modelId="{44C7BAA5-B7BD-5843-99D7-92BEBDF7A049}">
      <dsp:nvSpPr>
        <dsp:cNvPr id="0" name=""/>
        <dsp:cNvSpPr/>
      </dsp:nvSpPr>
      <dsp:spPr>
        <a:xfrm>
          <a:off x="77958" y="423685"/>
          <a:ext cx="1412284" cy="14122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AC9F3-7619-204A-9F94-73D08B871F56}">
      <dsp:nvSpPr>
        <dsp:cNvPr id="0" name=""/>
        <dsp:cNvSpPr/>
      </dsp:nvSpPr>
      <dsp:spPr>
        <a:xfrm>
          <a:off x="1194792" y="2259655"/>
          <a:ext cx="9242848" cy="112982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6801" tIns="58420" rIns="58420" bIns="5842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noProof="0" dirty="0" err="1"/>
            <a:t>facetové</a:t>
          </a:r>
          <a:r>
            <a:rPr lang="cs-CZ" sz="2300" kern="1200" noProof="0" dirty="0"/>
            <a:t> vyhledávání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kern="1200" noProof="0" dirty="0"/>
            <a:t>Zatřídění výsledků do kategorií, dle kterých lze zpřesnit vyhledávání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kern="1200" noProof="0" dirty="0"/>
            <a:t>Existuje velmi málo vhodných řešení pro Sémantický web</a:t>
          </a:r>
        </a:p>
      </dsp:txBody>
      <dsp:txXfrm>
        <a:off x="1194792" y="2259655"/>
        <a:ext cx="9242848" cy="1129827"/>
      </dsp:txXfrm>
    </dsp:sp>
    <dsp:sp modelId="{2E7FF67F-0765-1C48-A869-CD744A0757D8}">
      <dsp:nvSpPr>
        <dsp:cNvPr id="0" name=""/>
        <dsp:cNvSpPr/>
      </dsp:nvSpPr>
      <dsp:spPr>
        <a:xfrm>
          <a:off x="488650" y="2118427"/>
          <a:ext cx="1412284" cy="14122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66B733-1E34-AA4F-B4C8-66CABC0893FE}">
      <dsp:nvSpPr>
        <dsp:cNvPr id="0" name=""/>
        <dsp:cNvSpPr/>
      </dsp:nvSpPr>
      <dsp:spPr>
        <a:xfrm>
          <a:off x="784100" y="3954397"/>
          <a:ext cx="9653541" cy="112982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6801" tIns="58420" rIns="58420" bIns="5842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noProof="0" dirty="0"/>
            <a:t>na platformě React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kern="1200" noProof="0" dirty="0"/>
            <a:t>Nejpopulárnější JavaScript framework pro webové aplikace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kern="1200" noProof="0" dirty="0"/>
            <a:t>Logika vyhledávače by však měla být nezávislá na platformě</a:t>
          </a:r>
        </a:p>
      </dsp:txBody>
      <dsp:txXfrm>
        <a:off x="784100" y="3954397"/>
        <a:ext cx="9653541" cy="1129827"/>
      </dsp:txXfrm>
    </dsp:sp>
    <dsp:sp modelId="{C11BA744-2AE3-5E41-8334-DEFFE202706A}">
      <dsp:nvSpPr>
        <dsp:cNvPr id="0" name=""/>
        <dsp:cNvSpPr/>
      </dsp:nvSpPr>
      <dsp:spPr>
        <a:xfrm>
          <a:off x="77958" y="3813168"/>
          <a:ext cx="1412284" cy="14122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1150B-FBD4-432C-BAC0-23919E90CC3F}">
      <dsp:nvSpPr>
        <dsp:cNvPr id="0" name=""/>
        <dsp:cNvSpPr/>
      </dsp:nvSpPr>
      <dsp:spPr>
        <a:xfrm>
          <a:off x="679050" y="528955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16ACC-3776-4D71-8122-E19C74E1F245}">
      <dsp:nvSpPr>
        <dsp:cNvPr id="0" name=""/>
        <dsp:cNvSpPr/>
      </dsp:nvSpPr>
      <dsp:spPr>
        <a:xfrm>
          <a:off x="1081237" y="931143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D60D9-E103-43A1-9620-DB75A11E77DC}">
      <dsp:nvSpPr>
        <dsp:cNvPr id="0" name=""/>
        <dsp:cNvSpPr/>
      </dsp:nvSpPr>
      <dsp:spPr>
        <a:xfrm>
          <a:off x="75768" y="3003956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500" kern="1200" noProof="0" dirty="0"/>
            <a:t>Seznámení se sémantickými technologiemi a Problematikou facetového vyhledávání</a:t>
          </a:r>
        </a:p>
      </dsp:txBody>
      <dsp:txXfrm>
        <a:off x="75768" y="3003956"/>
        <a:ext cx="3093750" cy="720000"/>
      </dsp:txXfrm>
    </dsp:sp>
    <dsp:sp modelId="{FC7BD85A-8EDE-4673-9974-6399D8BD30BA}">
      <dsp:nvSpPr>
        <dsp:cNvPr id="0" name=""/>
        <dsp:cNvSpPr/>
      </dsp:nvSpPr>
      <dsp:spPr>
        <a:xfrm>
          <a:off x="4314206" y="528955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62834A-3650-4987-9E4C-9246F8230889}">
      <dsp:nvSpPr>
        <dsp:cNvPr id="0" name=""/>
        <dsp:cNvSpPr/>
      </dsp:nvSpPr>
      <dsp:spPr>
        <a:xfrm>
          <a:off x="4716393" y="931143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0CEB9-5189-4CFE-A9AC-B780195AC6C1}">
      <dsp:nvSpPr>
        <dsp:cNvPr id="0" name=""/>
        <dsp:cNvSpPr/>
      </dsp:nvSpPr>
      <dsp:spPr>
        <a:xfrm>
          <a:off x="3710925" y="3003956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500" kern="1200" noProof="0" dirty="0"/>
            <a:t>Návrh a implementace sémantického facetového vyhledávače</a:t>
          </a:r>
        </a:p>
      </dsp:txBody>
      <dsp:txXfrm>
        <a:off x="3710925" y="3003956"/>
        <a:ext cx="3093750" cy="720000"/>
      </dsp:txXfrm>
    </dsp:sp>
    <dsp:sp modelId="{E14321A7-08C9-2349-B350-B744DAB4C036}">
      <dsp:nvSpPr>
        <dsp:cNvPr id="0" name=""/>
        <dsp:cNvSpPr/>
      </dsp:nvSpPr>
      <dsp:spPr>
        <a:xfrm>
          <a:off x="7949362" y="528955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475CBF-8CE0-4F40-AC0B-18CE0A16D8F0}">
      <dsp:nvSpPr>
        <dsp:cNvPr id="0" name=""/>
        <dsp:cNvSpPr/>
      </dsp:nvSpPr>
      <dsp:spPr>
        <a:xfrm>
          <a:off x="8351550" y="931143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E92C3-CD9E-884A-8BF7-6F1C6EA99929}">
      <dsp:nvSpPr>
        <dsp:cNvPr id="0" name=""/>
        <dsp:cNvSpPr/>
      </dsp:nvSpPr>
      <dsp:spPr>
        <a:xfrm>
          <a:off x="7346081" y="3003956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500" kern="1200" noProof="0" dirty="0"/>
            <a:t>Porovnání s prohlížečem MVČR</a:t>
          </a:r>
        </a:p>
      </dsp:txBody>
      <dsp:txXfrm>
        <a:off x="7346081" y="3003956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7B49D-0BDE-314C-B51C-243ED1D1BB0C}">
      <dsp:nvSpPr>
        <dsp:cNvPr id="0" name=""/>
        <dsp:cNvSpPr/>
      </dsp:nvSpPr>
      <dsp:spPr>
        <a:xfrm>
          <a:off x="264280" y="2976617"/>
          <a:ext cx="9987039" cy="127407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Z" sz="2600" kern="1200" dirty="0"/>
            <a:t>Knihovna SFS</a:t>
          </a:r>
        </a:p>
      </dsp:txBody>
      <dsp:txXfrm>
        <a:off x="264280" y="2976617"/>
        <a:ext cx="2996111" cy="1274079"/>
      </dsp:txXfrm>
    </dsp:sp>
    <dsp:sp modelId="{FA1D84FA-6A0D-1541-B0BC-B007BAB99E90}">
      <dsp:nvSpPr>
        <dsp:cNvPr id="0" name=""/>
        <dsp:cNvSpPr/>
      </dsp:nvSpPr>
      <dsp:spPr>
        <a:xfrm>
          <a:off x="264280" y="1488940"/>
          <a:ext cx="9987039" cy="127407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Z" sz="2600" kern="1200" dirty="0"/>
            <a:t>Integrace knihovny SFS pro React</a:t>
          </a:r>
        </a:p>
      </dsp:txBody>
      <dsp:txXfrm>
        <a:off x="264280" y="1488940"/>
        <a:ext cx="2996111" cy="1274079"/>
      </dsp:txXfrm>
    </dsp:sp>
    <dsp:sp modelId="{DAB18CF7-9167-E245-AB96-DFC038BD3CE6}">
      <dsp:nvSpPr>
        <dsp:cNvPr id="0" name=""/>
        <dsp:cNvSpPr/>
      </dsp:nvSpPr>
      <dsp:spPr>
        <a:xfrm>
          <a:off x="264280" y="1262"/>
          <a:ext cx="9987039" cy="127407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Z" sz="2600" kern="1200" dirty="0"/>
            <a:t>Implementovaný vyhledávač SFS</a:t>
          </a:r>
        </a:p>
      </dsp:txBody>
      <dsp:txXfrm>
        <a:off x="264280" y="1262"/>
        <a:ext cx="2996111" cy="1274079"/>
      </dsp:txXfrm>
    </dsp:sp>
    <dsp:sp modelId="{AA4312A2-030D-6045-9CC9-9F3B632E33BD}">
      <dsp:nvSpPr>
        <dsp:cNvPr id="0" name=""/>
        <dsp:cNvSpPr/>
      </dsp:nvSpPr>
      <dsp:spPr>
        <a:xfrm>
          <a:off x="5388390" y="108061"/>
          <a:ext cx="2535190" cy="10679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 err="1"/>
            <a:t>sfs</a:t>
          </a:r>
          <a:r>
            <a:rPr lang="cs-CZ" sz="2900" kern="1200" dirty="0"/>
            <a:t>-</a:t>
          </a:r>
          <a:r>
            <a:rPr lang="cs-CZ" sz="2900" kern="1200" dirty="0" err="1"/>
            <a:t>react</a:t>
          </a:r>
          <a:r>
            <a:rPr lang="cs-CZ" sz="2900" kern="1200" dirty="0"/>
            <a:t>-demo</a:t>
          </a:r>
          <a:endParaRPr lang="en-CZ" sz="2900" kern="1200" dirty="0"/>
        </a:p>
      </dsp:txBody>
      <dsp:txXfrm>
        <a:off x="5419670" y="139341"/>
        <a:ext cx="2472630" cy="1005430"/>
      </dsp:txXfrm>
    </dsp:sp>
    <dsp:sp modelId="{7DCC098C-D60C-6B49-AFAC-E603E6D98F62}">
      <dsp:nvSpPr>
        <dsp:cNvPr id="0" name=""/>
        <dsp:cNvSpPr/>
      </dsp:nvSpPr>
      <dsp:spPr>
        <a:xfrm>
          <a:off x="6610265" y="1176052"/>
          <a:ext cx="91440" cy="4271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7196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38B4B9-C90C-3A4F-A3C4-B08D1A3E0DBA}">
      <dsp:nvSpPr>
        <dsp:cNvPr id="0" name=""/>
        <dsp:cNvSpPr/>
      </dsp:nvSpPr>
      <dsp:spPr>
        <a:xfrm>
          <a:off x="5354692" y="1603248"/>
          <a:ext cx="2602586" cy="10679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 err="1"/>
            <a:t>react-sfs</a:t>
          </a:r>
          <a:endParaRPr lang="en-CZ" sz="2900" kern="1200" dirty="0"/>
        </a:p>
      </dsp:txBody>
      <dsp:txXfrm>
        <a:off x="5385972" y="1634528"/>
        <a:ext cx="2540026" cy="1005430"/>
      </dsp:txXfrm>
    </dsp:sp>
    <dsp:sp modelId="{56785770-E99A-AA45-9EA5-E5E7BCB3B8C2}">
      <dsp:nvSpPr>
        <dsp:cNvPr id="0" name=""/>
        <dsp:cNvSpPr/>
      </dsp:nvSpPr>
      <dsp:spPr>
        <a:xfrm>
          <a:off x="6610265" y="2671239"/>
          <a:ext cx="91440" cy="4271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719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9E75AB-8A76-244E-B5B7-E7E1C813B62D}">
      <dsp:nvSpPr>
        <dsp:cNvPr id="0" name=""/>
        <dsp:cNvSpPr/>
      </dsp:nvSpPr>
      <dsp:spPr>
        <a:xfrm>
          <a:off x="5339689" y="3098435"/>
          <a:ext cx="2632591" cy="10679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 err="1"/>
            <a:t>sfs-api</a:t>
          </a:r>
          <a:endParaRPr lang="en-CZ" sz="2900" kern="1200" dirty="0"/>
        </a:p>
      </dsp:txBody>
      <dsp:txXfrm>
        <a:off x="5370969" y="3129715"/>
        <a:ext cx="2570031" cy="10054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4B11D-E0E5-7647-B210-8F1214FCC0E6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 dirty="0"/>
            <a:t>Publikovaná knihovna SFS pro sémantické </a:t>
          </a:r>
          <a:r>
            <a:rPr lang="cs-CZ" sz="3200" kern="1200" dirty="0" err="1"/>
            <a:t>facetové</a:t>
          </a:r>
          <a:r>
            <a:rPr lang="cs-CZ" sz="3200" kern="1200" dirty="0"/>
            <a:t> vyhledávání v </a:t>
          </a:r>
          <a:r>
            <a:rPr lang="cs-CZ" sz="3200" kern="1200" dirty="0" err="1"/>
            <a:t>repozitáři</a:t>
          </a:r>
          <a:r>
            <a:rPr lang="cs-CZ" sz="3200" kern="1200" dirty="0"/>
            <a:t> </a:t>
          </a:r>
          <a:r>
            <a:rPr lang="cs-CZ" sz="3200" kern="1200" dirty="0" err="1"/>
            <a:t>npm</a:t>
          </a:r>
          <a:endParaRPr lang="en-US" sz="3200" kern="1200" dirty="0"/>
        </a:p>
      </dsp:txBody>
      <dsp:txXfrm>
        <a:off x="38234" y="38234"/>
        <a:ext cx="7529629" cy="1228933"/>
      </dsp:txXfrm>
    </dsp:sp>
    <dsp:sp modelId="{E8486BA4-4C10-B147-89EB-6BE9CD851C87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 dirty="0"/>
            <a:t>Implementovaný vyhledávač ke srovnání s prohlížečem MVČR</a:t>
          </a:r>
          <a:endParaRPr lang="en-US" sz="3200" kern="1200" dirty="0"/>
        </a:p>
      </dsp:txBody>
      <dsp:txXfrm>
        <a:off x="826903" y="1561202"/>
        <a:ext cx="7224611" cy="1228933"/>
      </dsp:txXfrm>
    </dsp:sp>
    <dsp:sp modelId="{45B80B72-090C-E443-B436-2A0B3BF52A0E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 noProof="0" dirty="0"/>
            <a:t>Na základě srovnání, doporučení nahradit prohlížeč MVČR vyhledávačem SFS</a:t>
          </a:r>
        </a:p>
      </dsp:txBody>
      <dsp:txXfrm>
        <a:off x="1615573" y="3084170"/>
        <a:ext cx="7224611" cy="1228933"/>
      </dsp:txXfrm>
    </dsp:sp>
    <dsp:sp modelId="{1CD4109F-99DA-4547-AA1C-474467BCD295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0664" y="989929"/>
        <a:ext cx="466680" cy="638504"/>
      </dsp:txXfrm>
    </dsp:sp>
    <dsp:sp modelId="{6C459E46-E6E3-2641-BC90-AE103C52571C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69334" y="2504195"/>
        <a:ext cx="466680" cy="6385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BF2C7-D920-3C4D-BCE7-F8A4D36C06B9}">
      <dsp:nvSpPr>
        <dsp:cNvPr id="0" name=""/>
        <dsp:cNvSpPr/>
      </dsp:nvSpPr>
      <dsp:spPr>
        <a:xfrm>
          <a:off x="0" y="2077"/>
          <a:ext cx="10515600" cy="1350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dirty="0"/>
            <a:t>Vývoj dalších funkcí (stránkování, URL parametry, atd.)</a:t>
          </a:r>
          <a:endParaRPr lang="en-US" sz="3400" kern="1200" dirty="0"/>
        </a:p>
      </dsp:txBody>
      <dsp:txXfrm>
        <a:off x="65934" y="68011"/>
        <a:ext cx="10383732" cy="1218787"/>
      </dsp:txXfrm>
    </dsp:sp>
    <dsp:sp modelId="{A0B3EE20-030D-1D46-8737-82D7998FE419}">
      <dsp:nvSpPr>
        <dsp:cNvPr id="0" name=""/>
        <dsp:cNvSpPr/>
      </dsp:nvSpPr>
      <dsp:spPr>
        <a:xfrm>
          <a:off x="0" y="1450652"/>
          <a:ext cx="10515600" cy="1350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dirty="0"/>
            <a:t>Ideálně nahrazení prohlížeče MVČR vzniklým vyhledávačem</a:t>
          </a:r>
          <a:endParaRPr lang="en-US" sz="3400" kern="1200" dirty="0"/>
        </a:p>
      </dsp:txBody>
      <dsp:txXfrm>
        <a:off x="65934" y="1516586"/>
        <a:ext cx="10383732" cy="1218787"/>
      </dsp:txXfrm>
    </dsp:sp>
    <dsp:sp modelId="{F09EA27A-2C10-5041-A5D8-4D70E724EC8A}">
      <dsp:nvSpPr>
        <dsp:cNvPr id="0" name=""/>
        <dsp:cNvSpPr/>
      </dsp:nvSpPr>
      <dsp:spPr>
        <a:xfrm>
          <a:off x="0" y="2899227"/>
          <a:ext cx="10515600" cy="1350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/>
            <a:t>Pokračování projektu jako open source knihovny</a:t>
          </a:r>
          <a:endParaRPr lang="en-US" sz="3400" kern="1200"/>
        </a:p>
      </dsp:txBody>
      <dsp:txXfrm>
        <a:off x="65934" y="2965161"/>
        <a:ext cx="10383732" cy="1218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37ADB-20E4-4947-879A-3E970882B841}" type="datetimeFigureOut">
              <a:rPr lang="cs-CZ" smtClean="0"/>
              <a:t>07.06.2022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38A49-ECEA-9B4F-80BF-8E2E199E13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2326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Vedoucím je Martin Ledvinka.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38A49-ECEA-9B4F-80BF-8E2E199E13F7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791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Vedoucím je Martin Ledvinka.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38A49-ECEA-9B4F-80BF-8E2E199E13F7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9760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58862A-A18E-4A4C-AB61-5D2F73ACD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EDB36D4-8DBA-DB4F-B7E9-2E92AE345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284D2E2-0E43-824C-8FB2-2D75452D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82E5-C1AE-9642-8616-32E2A83276F5}" type="datetime1">
              <a:rPr lang="cs-CZ" smtClean="0"/>
              <a:t>07.06.2022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12180C0-6337-6F42-A01E-B04C8991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93769B2-E517-5B41-805A-3818E25B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7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FF001D-7561-D34C-A367-A2AFFF8D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BBF2EDF-DB54-604B-80BC-BED50F03D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77F9914-01F3-A046-9E74-02DCE2B8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FDD1-7AB0-3C48-871D-7626EB2BA352}" type="datetime1">
              <a:rPr lang="cs-CZ" smtClean="0"/>
              <a:t>07.06.2022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CE95DB-68B3-8249-B66B-93F4958A6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318D14D-5078-0946-BC0F-D4DF9C075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4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54EA1DD7-7AE0-7246-9717-D3697F291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494EB40-7C37-BD4B-B2A7-E1EF867F1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2C68DF3-2810-5645-A363-89D470FD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8798-108E-864E-B8C9-E3735E798927}" type="datetime1">
              <a:rPr lang="cs-CZ" smtClean="0"/>
              <a:t>07.06.2022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B4D99CE-C870-F848-8EB1-FABCA9E8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1E71C3D-EF49-DB4D-98F3-93ED1B54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03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4BFEC7-0205-9944-92E4-C6F30572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E453E8-95FE-F04A-9C7C-5536539C2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FC1A527-FFDA-1148-A1D5-40CDAF93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1E80-13E2-8F45-8591-28A8D0DEAE53}" type="datetime1">
              <a:rPr lang="cs-CZ" smtClean="0"/>
              <a:t>07.06.2022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58D9DE4-A99A-224D-86EC-B067832C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8790BF9-DD06-294E-B9B9-DF81D139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3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21BA60-D99C-D940-9F40-5E640D3DC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86DBC52-1F8C-EA4A-BE67-56477FB56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604F41F-366F-344F-87AC-1AA64FCB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4040-F029-2448-AAB3-F093E74A85A6}" type="datetime1">
              <a:rPr lang="cs-CZ" smtClean="0"/>
              <a:t>07.06.2022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E251999-A30C-CF44-824A-8BD4ADDC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97A441A-3840-D345-861E-45AC59DA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6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0F16A7-02B5-D241-8F42-C3DE5A09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B62C166-92B8-864F-94A8-97976ACBD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1254633-794E-2748-9441-2B8F2BDA6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A51CDBC-AB01-6E45-BBCC-394938A25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4587-7E37-AF42-A3EE-AB8A6F817785}" type="datetime1">
              <a:rPr lang="cs-CZ" smtClean="0"/>
              <a:t>07.06.2022</a:t>
            </a:fld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D116924-DF61-C848-B3E4-937AA4568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032F47E-CB54-D040-BB24-C970EC3E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3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53814D-D427-6F49-BA17-BF372F6C5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1D4EB5E-0404-F649-9532-C3D0603FE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EE35CA3-EB2B-F940-BFAD-050E40077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34718AB-C9CC-9C4C-ADE5-E4FA7DDE0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3ED076DF-D747-FA41-8705-C60B1F62F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85207042-5089-E943-84C4-2357B7CD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F8C4-D18A-E142-9127-7932007A846E}" type="datetime1">
              <a:rPr lang="cs-CZ" smtClean="0"/>
              <a:t>07.06.2022</a:t>
            </a:fld>
            <a:endParaRPr lang="en-US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02A5BB3-E147-1F4E-8089-064D0B78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5D618C0B-14C1-7044-AAF7-1A69590D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67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5F2A67-ADC9-184B-955D-79D4DF4B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8A10EF2-FDDD-FC45-BD44-B04B3AE7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44F1-6F01-7A45-9191-5B6763D39BA9}" type="datetime1">
              <a:rPr lang="cs-CZ" smtClean="0"/>
              <a:t>07.06.2022</a:t>
            </a:fld>
            <a:endParaRPr lang="en-US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2E0C825-43CB-7F4E-851E-2F01FEEF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30DC75A-CA6D-DE46-AE65-9E26FE44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7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AE3E449-A6B4-B24C-AAFC-3288149C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D1BE-7CFA-F244-A0A8-03ED6D93FD1D}" type="datetime1">
              <a:rPr lang="cs-CZ" smtClean="0"/>
              <a:t>07.06.2022</a:t>
            </a:fld>
            <a:endParaRPr lang="en-US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0EAB916-6D24-9240-B5E7-672EEAA1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99FAE92-1A0F-AD42-A967-EB6C3483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2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3E8947-ABCF-0A4C-90E7-475EC1FD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F6506B4-FD5B-974F-8EDE-A0DE51156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B6FEB4B-ADB1-7444-A8C5-82B4A53B1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BD2321B-9E44-A74C-8591-A815B3AE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E094-32A1-0749-BE70-870351F8785E}" type="datetime1">
              <a:rPr lang="cs-CZ" smtClean="0"/>
              <a:t>07.06.2022</a:t>
            </a:fld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4B79063-1FE4-A046-B4DF-F7DEFABB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FD59F51-7E35-2341-9621-5A3D4BAD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2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FA7EED-1F27-BC4B-844F-AE23E0F95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D2C0486-E37A-7B4B-8E38-47ACA4BDC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C3D889D-524F-7F47-BF38-8440F4C71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69793BC-CF1D-B347-9D8E-E530F0CA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94EA-5707-D04B-8496-389EA9F73AC2}" type="datetime1">
              <a:rPr lang="cs-CZ" smtClean="0"/>
              <a:t>07.06.2022</a:t>
            </a:fld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9939DBE-38CF-B643-9CFA-5D13AF47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02D1394-D8B6-684F-B79A-C9F4EF47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4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862095BB-881F-1342-9624-87517049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9CB1E3A-8229-A246-9623-ACA13DCD5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01214E1-C6CD-0248-8A8D-467BBB7FC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8C30F-3556-EF4C-AAEF-C555A361E5A8}" type="datetime1">
              <a:rPr lang="cs-CZ" smtClean="0"/>
              <a:t>07.06.2022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F27E653-3ED8-B741-A1FB-DC67995E0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F46B7CD-7B4F-8146-8144-D28D76A41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4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" name="Rectangle 154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3FF7683-4D42-3149-BD3F-AD78384F3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cs-CZ" sz="6600">
                <a:latin typeface="Calibri Light" panose="020F0302020204030204" pitchFamily="34" charset="0"/>
                <a:cs typeface="Calibri Light" panose="020F0302020204030204" pitchFamily="34" charset="0"/>
              </a:rPr>
              <a:t>Sémantické facetové vyhledávání na platformě React</a:t>
            </a:r>
            <a:endParaRPr lang="cs-CZ" sz="6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04239CD-03F2-8D42-BF67-BC279C6CF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cs-CZ" sz="1700">
                <a:latin typeface="Calibri" panose="020F0502020204030204" pitchFamily="34" charset="0"/>
                <a:cs typeface="Calibri" panose="020F0502020204030204" pitchFamily="34" charset="0"/>
              </a:rPr>
              <a:t>Bakalářská práce</a:t>
            </a:r>
          </a:p>
          <a:p>
            <a:pPr algn="l"/>
            <a:r>
              <a:rPr lang="cs-CZ" sz="1700">
                <a:latin typeface="Calibri" panose="020F0502020204030204" pitchFamily="34" charset="0"/>
                <a:cs typeface="Calibri" panose="020F0502020204030204" pitchFamily="34" charset="0"/>
              </a:rPr>
              <a:t>Daniel Bourek</a:t>
            </a:r>
          </a:p>
          <a:p>
            <a:pPr algn="l"/>
            <a:r>
              <a:rPr lang="cs-CZ" sz="1700">
                <a:latin typeface="Calibri" panose="020F0502020204030204" pitchFamily="34" charset="0"/>
                <a:cs typeface="Calibri" panose="020F0502020204030204" pitchFamily="34" charset="0"/>
              </a:rPr>
              <a:t>Vedoucí práce: Ing. Martin Ledvinka Ph. D.</a:t>
            </a:r>
            <a:endParaRPr lang="cs-CZ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3B8D7E9-D4C3-F940-82F3-1C55EE07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cs typeface="Calibri" panose="020F0502020204030204" pitchFamily="34" charset="0"/>
              </a:rPr>
              <a:pPr>
                <a:spcAft>
                  <a:spcPts val="600"/>
                </a:spcAft>
              </a:pPr>
              <a:t>1</a:t>
            </a:fld>
            <a:r>
              <a:rPr lang="en-US" dirty="0">
                <a:cs typeface="Calibri" panose="020F0502020204030204" pitchFamily="34" charset="0"/>
              </a:rPr>
              <a:t>/10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E3D10E-B3AB-DD97-01D6-18B9891D9B4F}"/>
              </a:ext>
            </a:extLst>
          </p:cNvPr>
          <p:cNvSpPr txBox="1"/>
          <p:nvPr/>
        </p:nvSpPr>
        <p:spPr>
          <a:xfrm>
            <a:off x="201168" y="1984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035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3FF7683-4D42-3149-BD3F-AD78384F3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cs-CZ" sz="6600" dirty="0"/>
              <a:t>Děkuji za pozornost.</a:t>
            </a:r>
          </a:p>
        </p:txBody>
      </p:sp>
      <p:sp>
        <p:nvSpPr>
          <p:cNvPr id="12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3B8D7E9-D4C3-F940-82F3-1C55EE07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latin typeface="Univers" panose="020B0503020202020204" pitchFamily="34" charset="0"/>
              </a:rPr>
              <a:pPr>
                <a:spcAft>
                  <a:spcPts val="600"/>
                </a:spcAft>
              </a:pPr>
              <a:t>10</a:t>
            </a:fld>
            <a:r>
              <a:rPr lang="en-US" dirty="0">
                <a:latin typeface="Univers" panose="020B0503020202020204" pitchFamily="34" charset="0"/>
              </a:rPr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173869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B5161C3-524C-5C9B-ECCB-51CA0CE3DB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001691"/>
              </p:ext>
            </p:extLst>
          </p:nvPr>
        </p:nvGraphicFramePr>
        <p:xfrm>
          <a:off x="838200" y="527824"/>
          <a:ext cx="10515600" cy="5649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307B0-F65E-D0EA-6EBA-7B8D3048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7F1E4F-1CFF-5643-939E-217C01CDF565}" type="slidenum">
              <a:rPr lang="cs-CZ" smtClean="0">
                <a:latin typeface="Univers" panose="020B0503020202020204" pitchFamily="34" charset="0"/>
              </a:rPr>
              <a:pPr/>
              <a:t>2</a:t>
            </a:fld>
            <a:r>
              <a:rPr lang="cs-CZ" dirty="0">
                <a:latin typeface="Univers" panose="020B0503020202020204" pitchFamily="34" charset="0"/>
              </a:rPr>
              <a:t>/10</a:t>
            </a:r>
          </a:p>
        </p:txBody>
      </p:sp>
      <p:pic>
        <p:nvPicPr>
          <p:cNvPr id="3" name="Graphic 2" descr="Network outline">
            <a:extLst>
              <a:ext uri="{FF2B5EF4-FFF2-40B4-BE49-F238E27FC236}">
                <a16:creationId xmlns:a16="http://schemas.microsoft.com/office/drawing/2014/main" id="{59107328-0BD8-3E2A-60CB-20BF8EF04D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3692" y="1080248"/>
            <a:ext cx="1071283" cy="1071283"/>
          </a:xfrm>
          <a:prstGeom prst="rect">
            <a:avLst/>
          </a:prstGeom>
        </p:spPr>
      </p:pic>
      <p:pic>
        <p:nvPicPr>
          <p:cNvPr id="7" name="Graphic 6" descr="Magnifying glass with solid fill">
            <a:extLst>
              <a:ext uri="{FF2B5EF4-FFF2-40B4-BE49-F238E27FC236}">
                <a16:creationId xmlns:a16="http://schemas.microsoft.com/office/drawing/2014/main" id="{B010AA92-AAF6-1509-7957-B601B265EB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91231" y="2895193"/>
            <a:ext cx="914400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2BCA02D-C505-4D24-5665-E61E5761DB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93693" y="4584105"/>
            <a:ext cx="10363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7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F94EC-D5B7-A509-2AFA-720B5836D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sz="5400" dirty="0">
                <a:cs typeface="Calibri" panose="020F0502020204030204" pitchFamily="34" charset="0"/>
              </a:rPr>
              <a:t>Obsah bakalářské práce</a:t>
            </a:r>
            <a:endParaRPr lang="cs-CZ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ABDC0-F583-DB46-9AD9-904743A7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3</a:t>
            </a:fld>
            <a:r>
              <a:rPr lang="cs-CZ" dirty="0"/>
              <a:t>/10</a:t>
            </a:r>
            <a:endParaRPr lang="en-US" dirty="0"/>
          </a:p>
        </p:txBody>
      </p:sp>
      <p:graphicFrame>
        <p:nvGraphicFramePr>
          <p:cNvPr id="7" name="Zástupný obsah 2">
            <a:extLst>
              <a:ext uri="{FF2B5EF4-FFF2-40B4-BE49-F238E27FC236}">
                <a16:creationId xmlns:a16="http://schemas.microsoft.com/office/drawing/2014/main" id="{2C95759D-6CF4-FC20-8926-936D8BC46F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588164"/>
              </p:ext>
            </p:extLst>
          </p:nvPr>
        </p:nvGraphicFramePr>
        <p:xfrm>
          <a:off x="838200" y="1928813"/>
          <a:ext cx="10515600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803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4BFDB-CB8D-1212-BE6D-B93B2FA4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sz="5400" dirty="0"/>
              <a:t>Architektura vyhledávače SFS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2BD4C40-B31B-E554-83C4-42A002FF3E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962403"/>
              </p:ext>
            </p:extLst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9E212-DD63-1343-4B3D-85D570CC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4</a:t>
            </a:fld>
            <a:r>
              <a:rPr lang="en-US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149705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33C6522-8FE9-EA42-DFE1-EB8D65F17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05" y="615039"/>
            <a:ext cx="9607590" cy="562792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48A40-EF73-1BC6-F8A0-37F3EAC6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5</a:t>
            </a:fld>
            <a:r>
              <a:rPr lang="cs-CZ" dirty="0"/>
              <a:t>/10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CE10E-714A-0B3B-16DF-C369B3F7D40A}"/>
              </a:ext>
            </a:extLst>
          </p:cNvPr>
          <p:cNvSpPr txBox="1"/>
          <p:nvPr/>
        </p:nvSpPr>
        <p:spPr>
          <a:xfrm>
            <a:off x="589038" y="217714"/>
            <a:ext cx="161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latin typeface="+mj-lt"/>
              </a:rPr>
              <a:t>Vyhledávač SFS</a:t>
            </a:r>
          </a:p>
        </p:txBody>
      </p:sp>
    </p:spTree>
    <p:extLst>
      <p:ext uri="{BB962C8B-B14F-4D97-AF65-F5344CB8AC3E}">
        <p14:creationId xmlns:p14="http://schemas.microsoft.com/office/powerpoint/2010/main" val="105058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CFF8EEB-D8DD-98AD-485D-30F71FA86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87" y="529091"/>
            <a:ext cx="10132626" cy="57998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B6E1B-4729-00C2-D2AC-CD4F546E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6</a:t>
            </a:fld>
            <a:r>
              <a:rPr lang="cs-CZ" dirty="0"/>
              <a:t>/10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D22731-DAE0-7FFF-DE3B-9F68875CF336}"/>
              </a:ext>
            </a:extLst>
          </p:cNvPr>
          <p:cNvSpPr txBox="1"/>
          <p:nvPr/>
        </p:nvSpPr>
        <p:spPr>
          <a:xfrm>
            <a:off x="663572" y="216077"/>
            <a:ext cx="165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latin typeface="+mj-lt"/>
              </a:rPr>
              <a:t>Prohlížeč MVČR</a:t>
            </a:r>
          </a:p>
        </p:txBody>
      </p:sp>
    </p:spTree>
    <p:extLst>
      <p:ext uri="{BB962C8B-B14F-4D97-AF65-F5344CB8AC3E}">
        <p14:creationId xmlns:p14="http://schemas.microsoft.com/office/powerpoint/2010/main" val="25269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F94EC-D5B7-A509-2AFA-720B5836D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sz="5400" dirty="0">
                <a:cs typeface="Calibri" panose="020F0502020204030204" pitchFamily="34" charset="0"/>
              </a:rPr>
              <a:t>Porovnání vyhledávačů</a:t>
            </a:r>
            <a:endParaRPr lang="cs-CZ" sz="5400" dirty="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ABDC0-F583-DB46-9AD9-904743A7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7</a:t>
            </a:fld>
            <a:r>
              <a:rPr lang="cs-CZ" dirty="0"/>
              <a:t>/10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775739B-3C50-2A83-24C6-0C636E35C4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287796"/>
              </p:ext>
            </p:extLst>
          </p:nvPr>
        </p:nvGraphicFramePr>
        <p:xfrm>
          <a:off x="838200" y="2492390"/>
          <a:ext cx="10515602" cy="3420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3010">
                  <a:extLst>
                    <a:ext uri="{9D8B030D-6E8A-4147-A177-3AD203B41FA5}">
                      <a16:colId xmlns:a16="http://schemas.microsoft.com/office/drawing/2014/main" val="3295772655"/>
                    </a:ext>
                  </a:extLst>
                </a:gridCol>
                <a:gridCol w="3613164">
                  <a:extLst>
                    <a:ext uri="{9D8B030D-6E8A-4147-A177-3AD203B41FA5}">
                      <a16:colId xmlns:a16="http://schemas.microsoft.com/office/drawing/2014/main" val="1062743931"/>
                    </a:ext>
                  </a:extLst>
                </a:gridCol>
                <a:gridCol w="2839428">
                  <a:extLst>
                    <a:ext uri="{9D8B030D-6E8A-4147-A177-3AD203B41FA5}">
                      <a16:colId xmlns:a16="http://schemas.microsoft.com/office/drawing/2014/main" val="1608768789"/>
                    </a:ext>
                  </a:extLst>
                </a:gridCol>
              </a:tblGrid>
              <a:tr h="570045">
                <a:tc>
                  <a:txBody>
                    <a:bodyPr/>
                    <a:lstStyle/>
                    <a:p>
                      <a:endParaRPr lang="cs-CZ" sz="2600"/>
                    </a:p>
                  </a:txBody>
                  <a:tcPr marL="129556" marR="129556" marT="64778" marB="64778"/>
                </a:tc>
                <a:tc>
                  <a:txBody>
                    <a:bodyPr/>
                    <a:lstStyle/>
                    <a:p>
                      <a:r>
                        <a:rPr lang="cs-CZ" sz="2600"/>
                        <a:t>Prohlížeč MVČR</a:t>
                      </a:r>
                    </a:p>
                  </a:txBody>
                  <a:tcPr marL="129556" marR="129556" marT="64778" marB="64778"/>
                </a:tc>
                <a:tc>
                  <a:txBody>
                    <a:bodyPr/>
                    <a:lstStyle/>
                    <a:p>
                      <a:r>
                        <a:rPr lang="cs-CZ" sz="2600"/>
                        <a:t>Vyhledávač SFS</a:t>
                      </a:r>
                    </a:p>
                  </a:txBody>
                  <a:tcPr marL="129556" marR="129556" marT="64778" marB="64778"/>
                </a:tc>
                <a:extLst>
                  <a:ext uri="{0D108BD9-81ED-4DB2-BD59-A6C34878D82A}">
                    <a16:rowId xmlns:a16="http://schemas.microsoft.com/office/drawing/2014/main" val="3310375210"/>
                  </a:ext>
                </a:extLst>
              </a:tr>
              <a:tr h="570045">
                <a:tc>
                  <a:txBody>
                    <a:bodyPr/>
                    <a:lstStyle/>
                    <a:p>
                      <a:r>
                        <a:rPr lang="cs-CZ" sz="2600" dirty="0"/>
                        <a:t>Rychlost načítání stránky</a:t>
                      </a:r>
                    </a:p>
                  </a:txBody>
                  <a:tcPr marL="129556" marR="129556" marT="64778" marB="64778"/>
                </a:tc>
                <a:tc>
                  <a:txBody>
                    <a:bodyPr/>
                    <a:lstStyle/>
                    <a:p>
                      <a:r>
                        <a:rPr lang="cs-CZ" sz="2600"/>
                        <a:t>70 sekund</a:t>
                      </a:r>
                    </a:p>
                  </a:txBody>
                  <a:tcPr marL="129556" marR="129556" marT="64778" marB="64778"/>
                </a:tc>
                <a:tc>
                  <a:txBody>
                    <a:bodyPr/>
                    <a:lstStyle/>
                    <a:p>
                      <a:r>
                        <a:rPr lang="cs-CZ" sz="2600" dirty="0"/>
                        <a:t>3,9 sekund</a:t>
                      </a:r>
                    </a:p>
                  </a:txBody>
                  <a:tcPr marL="129556" marR="129556" marT="64778" marB="64778"/>
                </a:tc>
                <a:extLst>
                  <a:ext uri="{0D108BD9-81ED-4DB2-BD59-A6C34878D82A}">
                    <a16:rowId xmlns:a16="http://schemas.microsoft.com/office/drawing/2014/main" val="1772224589"/>
                  </a:ext>
                </a:extLst>
              </a:tr>
              <a:tr h="570045">
                <a:tc>
                  <a:txBody>
                    <a:bodyPr/>
                    <a:lstStyle/>
                    <a:p>
                      <a:r>
                        <a:rPr lang="cs-CZ" sz="2600"/>
                        <a:t>Vlastní vizuální podoba</a:t>
                      </a:r>
                    </a:p>
                  </a:txBody>
                  <a:tcPr marL="129556" marR="129556" marT="64778" marB="64778"/>
                </a:tc>
                <a:tc>
                  <a:txBody>
                    <a:bodyPr/>
                    <a:lstStyle/>
                    <a:p>
                      <a:r>
                        <a:rPr lang="cs-CZ" sz="2600"/>
                        <a:t>NE</a:t>
                      </a:r>
                    </a:p>
                  </a:txBody>
                  <a:tcPr marL="129556" marR="129556" marT="64778" marB="64778"/>
                </a:tc>
                <a:tc>
                  <a:txBody>
                    <a:bodyPr/>
                    <a:lstStyle/>
                    <a:p>
                      <a:r>
                        <a:rPr lang="cs-CZ" sz="2600"/>
                        <a:t>ANO</a:t>
                      </a:r>
                    </a:p>
                  </a:txBody>
                  <a:tcPr marL="129556" marR="129556" marT="64778" marB="64778"/>
                </a:tc>
                <a:extLst>
                  <a:ext uri="{0D108BD9-81ED-4DB2-BD59-A6C34878D82A}">
                    <a16:rowId xmlns:a16="http://schemas.microsoft.com/office/drawing/2014/main" val="2862685061"/>
                  </a:ext>
                </a:extLst>
              </a:tr>
              <a:tr h="570045">
                <a:tc>
                  <a:txBody>
                    <a:bodyPr/>
                    <a:lstStyle/>
                    <a:p>
                      <a:r>
                        <a:rPr lang="cs-CZ" sz="2600"/>
                        <a:t>Nezávislost na platformě</a:t>
                      </a:r>
                    </a:p>
                  </a:txBody>
                  <a:tcPr marL="129556" marR="129556" marT="64778" marB="64778"/>
                </a:tc>
                <a:tc>
                  <a:txBody>
                    <a:bodyPr/>
                    <a:lstStyle/>
                    <a:p>
                      <a:r>
                        <a:rPr lang="cs-CZ" sz="2600"/>
                        <a:t>NE</a:t>
                      </a:r>
                    </a:p>
                  </a:txBody>
                  <a:tcPr marL="129556" marR="129556" marT="64778" marB="64778"/>
                </a:tc>
                <a:tc>
                  <a:txBody>
                    <a:bodyPr/>
                    <a:lstStyle/>
                    <a:p>
                      <a:r>
                        <a:rPr lang="cs-CZ" sz="2600"/>
                        <a:t>ANO</a:t>
                      </a:r>
                    </a:p>
                  </a:txBody>
                  <a:tcPr marL="129556" marR="129556" marT="64778" marB="64778"/>
                </a:tc>
                <a:extLst>
                  <a:ext uri="{0D108BD9-81ED-4DB2-BD59-A6C34878D82A}">
                    <a16:rowId xmlns:a16="http://schemas.microsoft.com/office/drawing/2014/main" val="3238885767"/>
                  </a:ext>
                </a:extLst>
              </a:tr>
              <a:tr h="570045">
                <a:tc>
                  <a:txBody>
                    <a:bodyPr/>
                    <a:lstStyle/>
                    <a:p>
                      <a:r>
                        <a:rPr lang="cs-CZ" sz="2600"/>
                        <a:t>Virtualizace listů</a:t>
                      </a:r>
                    </a:p>
                  </a:txBody>
                  <a:tcPr marL="129556" marR="129556" marT="64778" marB="64778"/>
                </a:tc>
                <a:tc>
                  <a:txBody>
                    <a:bodyPr/>
                    <a:lstStyle/>
                    <a:p>
                      <a:r>
                        <a:rPr lang="cs-CZ" sz="2600"/>
                        <a:t>NE</a:t>
                      </a:r>
                    </a:p>
                  </a:txBody>
                  <a:tcPr marL="129556" marR="129556" marT="64778" marB="64778"/>
                </a:tc>
                <a:tc>
                  <a:txBody>
                    <a:bodyPr/>
                    <a:lstStyle/>
                    <a:p>
                      <a:r>
                        <a:rPr lang="cs-CZ" sz="2600"/>
                        <a:t>ANO</a:t>
                      </a:r>
                    </a:p>
                  </a:txBody>
                  <a:tcPr marL="129556" marR="129556" marT="64778" marB="64778"/>
                </a:tc>
                <a:extLst>
                  <a:ext uri="{0D108BD9-81ED-4DB2-BD59-A6C34878D82A}">
                    <a16:rowId xmlns:a16="http://schemas.microsoft.com/office/drawing/2014/main" val="3595171066"/>
                  </a:ext>
                </a:extLst>
              </a:tr>
              <a:tr h="570045">
                <a:tc>
                  <a:txBody>
                    <a:bodyPr/>
                    <a:lstStyle/>
                    <a:p>
                      <a:r>
                        <a:rPr lang="cs-CZ" sz="2600"/>
                        <a:t>Volba jazyku</a:t>
                      </a:r>
                    </a:p>
                  </a:txBody>
                  <a:tcPr marL="129556" marR="129556" marT="64778" marB="64778"/>
                </a:tc>
                <a:tc>
                  <a:txBody>
                    <a:bodyPr/>
                    <a:lstStyle/>
                    <a:p>
                      <a:r>
                        <a:rPr lang="cs-CZ" sz="2600"/>
                        <a:t>ANO, ale jen výsledky</a:t>
                      </a:r>
                    </a:p>
                  </a:txBody>
                  <a:tcPr marL="129556" marR="129556" marT="64778" marB="64778"/>
                </a:tc>
                <a:tc>
                  <a:txBody>
                    <a:bodyPr/>
                    <a:lstStyle/>
                    <a:p>
                      <a:r>
                        <a:rPr lang="cs-CZ" sz="2600" dirty="0"/>
                        <a:t>NE</a:t>
                      </a:r>
                    </a:p>
                  </a:txBody>
                  <a:tcPr marL="129556" marR="129556" marT="64778" marB="64778"/>
                </a:tc>
                <a:extLst>
                  <a:ext uri="{0D108BD9-81ED-4DB2-BD59-A6C34878D82A}">
                    <a16:rowId xmlns:a16="http://schemas.microsoft.com/office/drawing/2014/main" val="2216891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58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F94EC-D5B7-A509-2AFA-720B5836D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sz="5400" dirty="0">
                <a:cs typeface="Calibri" panose="020F0502020204030204" pitchFamily="34" charset="0"/>
              </a:rPr>
              <a:t>Výsledky práce</a:t>
            </a:r>
            <a:endParaRPr lang="cs-CZ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ABDC0-F583-DB46-9AD9-904743A7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8</a:t>
            </a:fld>
            <a:r>
              <a:rPr lang="en-US" dirty="0"/>
              <a:t>/10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1C71EF7-239E-ADCA-F78E-3E6D08BE4B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2804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425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2DECB-EC7E-292A-AC86-68DD2AA3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sz="5400" dirty="0"/>
              <a:t>Plány do budoucna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2D11AFF-5B05-0196-B7E1-E2716A995D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193455"/>
              </p:ext>
            </p:extLst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7811F-216A-5656-2A56-B741CBBF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9</a:t>
            </a:fld>
            <a:r>
              <a:rPr lang="en-US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93079277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2531</TotalTime>
  <Words>226</Words>
  <Application>Microsoft Macintosh PowerPoint</Application>
  <PresentationFormat>Widescreen</PresentationFormat>
  <Paragraphs>67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Univers</vt:lpstr>
      <vt:lpstr>Motiv Office</vt:lpstr>
      <vt:lpstr>Sémantické facetové vyhledávání na platformě React</vt:lpstr>
      <vt:lpstr>PowerPoint Presentation</vt:lpstr>
      <vt:lpstr>Obsah bakalářské práce</vt:lpstr>
      <vt:lpstr>Architektura vyhledávače SFS</vt:lpstr>
      <vt:lpstr>PowerPoint Presentation</vt:lpstr>
      <vt:lpstr>PowerPoint Presentation</vt:lpstr>
      <vt:lpstr>Porovnání vyhledávačů</vt:lpstr>
      <vt:lpstr>Výsledky práce</vt:lpstr>
      <vt:lpstr>Plány do budoucna</vt:lpstr>
      <vt:lpstr>Děkuji za pozornost.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Sémantický facetový vyhledávač na platformě React</dc:title>
  <dc:creator>Daniel Bourek</dc:creator>
  <cp:lastModifiedBy>Daniel Bourek</cp:lastModifiedBy>
  <cp:revision>54</cp:revision>
  <dcterms:created xsi:type="dcterms:W3CDTF">2022-01-16T19:08:46Z</dcterms:created>
  <dcterms:modified xsi:type="dcterms:W3CDTF">2022-06-07T17:05:04Z</dcterms:modified>
</cp:coreProperties>
</file>