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4" r:id="rId1"/>
  </p:sldMasterIdLst>
  <p:notesMasterIdLst>
    <p:notesMasterId r:id="rId8"/>
  </p:notesMasterIdLst>
  <p:sldIdLst>
    <p:sldId id="256" r:id="rId2"/>
    <p:sldId id="257" r:id="rId3"/>
    <p:sldId id="260" r:id="rId4"/>
    <p:sldId id="258" r:id="rId5"/>
    <p:sldId id="259" r:id="rId6"/>
    <p:sldId id="261" r:id="rId7"/>
  </p:sldIdLst>
  <p:sldSz cx="12192000" cy="6858000"/>
  <p:notesSz cx="6858000" cy="9144000"/>
  <p:defaultText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15EFBF9-7D94-9DE5-99C5-23E2A24E25A1}" name="Daniel Bourek" initials="DB" userId="173c0a06a721f3e1"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05"/>
    <p:restoredTop sz="96327"/>
  </p:normalViewPr>
  <p:slideViewPr>
    <p:cSldViewPr snapToGrid="0" snapToObjects="1">
      <p:cViewPr varScale="1">
        <p:scale>
          <a:sx n="123" d="100"/>
          <a:sy n="123" d="100"/>
        </p:scale>
        <p:origin x="21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8/10/relationships/authors" Targe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D537C1-D359-4A2C-8B2F-B9643E9C6397}"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3BF7F023-5F46-4326-A001-E5B2A771B7A0}">
      <dgm:prSet/>
      <dgm:spPr/>
      <dgm:t>
        <a:bodyPr/>
        <a:lstStyle/>
        <a:p>
          <a:pPr>
            <a:defRPr cap="all"/>
          </a:pPr>
          <a:r>
            <a:rPr lang="cs-CZ"/>
            <a:t>Sémantický web a jeho technologie</a:t>
          </a:r>
          <a:endParaRPr lang="en-US"/>
        </a:p>
      </dgm:t>
    </dgm:pt>
    <dgm:pt modelId="{DB1BAB99-40B9-4259-B9C4-8543590B74F3}" type="parTrans" cxnId="{8FBDFB73-7A5C-4AB7-B2AA-F6BFC7B55842}">
      <dgm:prSet/>
      <dgm:spPr/>
      <dgm:t>
        <a:bodyPr/>
        <a:lstStyle/>
        <a:p>
          <a:endParaRPr lang="en-US"/>
        </a:p>
      </dgm:t>
    </dgm:pt>
    <dgm:pt modelId="{3C92F0E6-58AD-4CD9-BD1A-E34F2E907DF5}" type="sibTrans" cxnId="{8FBDFB73-7A5C-4AB7-B2AA-F6BFC7B55842}">
      <dgm:prSet/>
      <dgm:spPr/>
      <dgm:t>
        <a:bodyPr/>
        <a:lstStyle/>
        <a:p>
          <a:endParaRPr lang="en-US"/>
        </a:p>
      </dgm:t>
    </dgm:pt>
    <dgm:pt modelId="{3FC25326-488E-4188-A273-012851256D88}">
      <dgm:prSet/>
      <dgm:spPr/>
      <dgm:t>
        <a:bodyPr/>
        <a:lstStyle/>
        <a:p>
          <a:pPr>
            <a:defRPr cap="all"/>
          </a:pPr>
          <a:r>
            <a:rPr lang="cs-CZ" dirty="0"/>
            <a:t>Facetové vyhledávání</a:t>
          </a:r>
          <a:endParaRPr lang="en-US" dirty="0"/>
        </a:p>
      </dgm:t>
    </dgm:pt>
    <dgm:pt modelId="{B688D815-2146-4D6D-A6B1-BF0D029497E1}" type="parTrans" cxnId="{618BB500-409D-4825-865B-B75C1EBB7527}">
      <dgm:prSet/>
      <dgm:spPr/>
      <dgm:t>
        <a:bodyPr/>
        <a:lstStyle/>
        <a:p>
          <a:endParaRPr lang="en-US"/>
        </a:p>
      </dgm:t>
    </dgm:pt>
    <dgm:pt modelId="{9AF72370-B764-4263-8DF3-05F606C529AE}" type="sibTrans" cxnId="{618BB500-409D-4825-865B-B75C1EBB7527}">
      <dgm:prSet/>
      <dgm:spPr/>
      <dgm:t>
        <a:bodyPr/>
        <a:lstStyle/>
        <a:p>
          <a:endParaRPr lang="en-US"/>
        </a:p>
      </dgm:t>
    </dgm:pt>
    <dgm:pt modelId="{8894E510-CEC7-4526-A54F-4B7C0C6D0D30}">
      <dgm:prSet/>
      <dgm:spPr/>
      <dgm:t>
        <a:bodyPr/>
        <a:lstStyle/>
        <a:p>
          <a:pPr>
            <a:defRPr cap="all"/>
          </a:pPr>
          <a:r>
            <a:rPr lang="cs-CZ"/>
            <a:t>Implementace prototypu sémantického facetového vyhledávače</a:t>
          </a:r>
          <a:endParaRPr lang="en-US"/>
        </a:p>
      </dgm:t>
    </dgm:pt>
    <dgm:pt modelId="{B56F5C76-C3A1-4705-8C5A-4DC86BD9EEDE}" type="parTrans" cxnId="{E6FA26AB-1CE2-4315-AC73-AED890E86BFA}">
      <dgm:prSet/>
      <dgm:spPr/>
      <dgm:t>
        <a:bodyPr/>
        <a:lstStyle/>
        <a:p>
          <a:endParaRPr lang="en-US"/>
        </a:p>
      </dgm:t>
    </dgm:pt>
    <dgm:pt modelId="{62478E2D-80CB-4148-BF8E-BA7B7F57A37B}" type="sibTrans" cxnId="{E6FA26AB-1CE2-4315-AC73-AED890E86BFA}">
      <dgm:prSet/>
      <dgm:spPr/>
      <dgm:t>
        <a:bodyPr/>
        <a:lstStyle/>
        <a:p>
          <a:endParaRPr lang="en-US"/>
        </a:p>
      </dgm:t>
    </dgm:pt>
    <dgm:pt modelId="{3FF8AF0F-7A87-4A80-B192-837C034299E6}" type="pres">
      <dgm:prSet presAssocID="{16D537C1-D359-4A2C-8B2F-B9643E9C6397}" presName="root" presStyleCnt="0">
        <dgm:presLayoutVars>
          <dgm:dir/>
          <dgm:resizeHandles val="exact"/>
        </dgm:presLayoutVars>
      </dgm:prSet>
      <dgm:spPr/>
    </dgm:pt>
    <dgm:pt modelId="{599E8770-7FD3-49B4-9F6E-6C0DDBC809AA}" type="pres">
      <dgm:prSet presAssocID="{3BF7F023-5F46-4326-A001-E5B2A771B7A0}" presName="compNode" presStyleCnt="0"/>
      <dgm:spPr/>
    </dgm:pt>
    <dgm:pt modelId="{17B1CAD3-F1D9-4F07-A537-23F5F6E5AF94}" type="pres">
      <dgm:prSet presAssocID="{3BF7F023-5F46-4326-A001-E5B2A771B7A0}" presName="iconBgRect" presStyleLbl="bgShp" presStyleIdx="0" presStyleCnt="3"/>
      <dgm:spPr/>
    </dgm:pt>
    <dgm:pt modelId="{8A0BB9F8-F548-4F71-A20D-32DEE2AD5BAF}" type="pres">
      <dgm:prSet presAssocID="{3BF7F023-5F46-4326-A001-E5B2A771B7A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nitor"/>
        </a:ext>
      </dgm:extLst>
    </dgm:pt>
    <dgm:pt modelId="{F5CF8769-61E5-4875-BBA9-B4A1864FF2E4}" type="pres">
      <dgm:prSet presAssocID="{3BF7F023-5F46-4326-A001-E5B2A771B7A0}" presName="spaceRect" presStyleCnt="0"/>
      <dgm:spPr/>
    </dgm:pt>
    <dgm:pt modelId="{41528F43-4B4D-473D-B3E4-911D88CA452D}" type="pres">
      <dgm:prSet presAssocID="{3BF7F023-5F46-4326-A001-E5B2A771B7A0}" presName="textRect" presStyleLbl="revTx" presStyleIdx="0" presStyleCnt="3">
        <dgm:presLayoutVars>
          <dgm:chMax val="1"/>
          <dgm:chPref val="1"/>
        </dgm:presLayoutVars>
      </dgm:prSet>
      <dgm:spPr/>
    </dgm:pt>
    <dgm:pt modelId="{667E0DB9-8A8D-4029-9F83-3BA2CCBA64A8}" type="pres">
      <dgm:prSet presAssocID="{3C92F0E6-58AD-4CD9-BD1A-E34F2E907DF5}" presName="sibTrans" presStyleCnt="0"/>
      <dgm:spPr/>
    </dgm:pt>
    <dgm:pt modelId="{E4A57293-CF92-498B-8F40-43A7D0568E0F}" type="pres">
      <dgm:prSet presAssocID="{3FC25326-488E-4188-A273-012851256D88}" presName="compNode" presStyleCnt="0"/>
      <dgm:spPr/>
    </dgm:pt>
    <dgm:pt modelId="{10C1150B-FBD4-432C-BAC0-23919E90CC3F}" type="pres">
      <dgm:prSet presAssocID="{3FC25326-488E-4188-A273-012851256D88}" presName="iconBgRect" presStyleLbl="bgShp" presStyleIdx="1" presStyleCnt="3"/>
      <dgm:spPr/>
    </dgm:pt>
    <dgm:pt modelId="{7E316ACC-3776-4D71-8122-E19C74E1F245}" type="pres">
      <dgm:prSet presAssocID="{3FC25326-488E-4188-A273-012851256D8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gnifying glass"/>
        </a:ext>
      </dgm:extLst>
    </dgm:pt>
    <dgm:pt modelId="{7385BA58-0835-4503-87D7-61820E184375}" type="pres">
      <dgm:prSet presAssocID="{3FC25326-488E-4188-A273-012851256D88}" presName="spaceRect" presStyleCnt="0"/>
      <dgm:spPr/>
    </dgm:pt>
    <dgm:pt modelId="{F28D60D9-E103-43A1-9620-DB75A11E77DC}" type="pres">
      <dgm:prSet presAssocID="{3FC25326-488E-4188-A273-012851256D88}" presName="textRect" presStyleLbl="revTx" presStyleIdx="1" presStyleCnt="3">
        <dgm:presLayoutVars>
          <dgm:chMax val="1"/>
          <dgm:chPref val="1"/>
        </dgm:presLayoutVars>
      </dgm:prSet>
      <dgm:spPr/>
    </dgm:pt>
    <dgm:pt modelId="{1DC11467-2D29-432E-96CE-530F3656BE0F}" type="pres">
      <dgm:prSet presAssocID="{9AF72370-B764-4263-8DF3-05F606C529AE}" presName="sibTrans" presStyleCnt="0"/>
      <dgm:spPr/>
    </dgm:pt>
    <dgm:pt modelId="{3473BF97-F121-46F5-9C04-F0EB38D4D4C8}" type="pres">
      <dgm:prSet presAssocID="{8894E510-CEC7-4526-A54F-4B7C0C6D0D30}" presName="compNode" presStyleCnt="0"/>
      <dgm:spPr/>
    </dgm:pt>
    <dgm:pt modelId="{FC7BD85A-8EDE-4673-9974-6399D8BD30BA}" type="pres">
      <dgm:prSet presAssocID="{8894E510-CEC7-4526-A54F-4B7C0C6D0D30}" presName="iconBgRect" presStyleLbl="bgShp" presStyleIdx="2" presStyleCnt="3"/>
      <dgm:spPr/>
    </dgm:pt>
    <dgm:pt modelId="{6D62834A-3650-4987-9E4C-9246F8230889}" type="pres">
      <dgm:prSet presAssocID="{8894E510-CEC7-4526-A54F-4B7C0C6D0D3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Zaškrtnutí"/>
        </a:ext>
      </dgm:extLst>
    </dgm:pt>
    <dgm:pt modelId="{AAA69616-AEC5-4EC6-9A01-AC275E5615BA}" type="pres">
      <dgm:prSet presAssocID="{8894E510-CEC7-4526-A54F-4B7C0C6D0D30}" presName="spaceRect" presStyleCnt="0"/>
      <dgm:spPr/>
    </dgm:pt>
    <dgm:pt modelId="{FD20CEB9-5189-4CFE-A9AC-B780195AC6C1}" type="pres">
      <dgm:prSet presAssocID="{8894E510-CEC7-4526-A54F-4B7C0C6D0D30}" presName="textRect" presStyleLbl="revTx" presStyleIdx="2" presStyleCnt="3">
        <dgm:presLayoutVars>
          <dgm:chMax val="1"/>
          <dgm:chPref val="1"/>
        </dgm:presLayoutVars>
      </dgm:prSet>
      <dgm:spPr/>
    </dgm:pt>
  </dgm:ptLst>
  <dgm:cxnLst>
    <dgm:cxn modelId="{618BB500-409D-4825-865B-B75C1EBB7527}" srcId="{16D537C1-D359-4A2C-8B2F-B9643E9C6397}" destId="{3FC25326-488E-4188-A273-012851256D88}" srcOrd="1" destOrd="0" parTransId="{B688D815-2146-4D6D-A6B1-BF0D029497E1}" sibTransId="{9AF72370-B764-4263-8DF3-05F606C529AE}"/>
    <dgm:cxn modelId="{C23D731F-189D-4D0D-A8D3-7CF167F4A739}" type="presOf" srcId="{3BF7F023-5F46-4326-A001-E5B2A771B7A0}" destId="{41528F43-4B4D-473D-B3E4-911D88CA452D}" srcOrd="0" destOrd="0" presId="urn:microsoft.com/office/officeart/2018/5/layout/IconCircleLabelList"/>
    <dgm:cxn modelId="{59B20468-1857-444E-99B0-8EEB64AAC77A}" type="presOf" srcId="{3FC25326-488E-4188-A273-012851256D88}" destId="{F28D60D9-E103-43A1-9620-DB75A11E77DC}" srcOrd="0" destOrd="0" presId="urn:microsoft.com/office/officeart/2018/5/layout/IconCircleLabelList"/>
    <dgm:cxn modelId="{8FBDFB73-7A5C-4AB7-B2AA-F6BFC7B55842}" srcId="{16D537C1-D359-4A2C-8B2F-B9643E9C6397}" destId="{3BF7F023-5F46-4326-A001-E5B2A771B7A0}" srcOrd="0" destOrd="0" parTransId="{DB1BAB99-40B9-4259-B9C4-8543590B74F3}" sibTransId="{3C92F0E6-58AD-4CD9-BD1A-E34F2E907DF5}"/>
    <dgm:cxn modelId="{799666A0-DBEB-4B86-823A-2CB580CD1C1E}" type="presOf" srcId="{16D537C1-D359-4A2C-8B2F-B9643E9C6397}" destId="{3FF8AF0F-7A87-4A80-B192-837C034299E6}" srcOrd="0" destOrd="0" presId="urn:microsoft.com/office/officeart/2018/5/layout/IconCircleLabelList"/>
    <dgm:cxn modelId="{E6FA26AB-1CE2-4315-AC73-AED890E86BFA}" srcId="{16D537C1-D359-4A2C-8B2F-B9643E9C6397}" destId="{8894E510-CEC7-4526-A54F-4B7C0C6D0D30}" srcOrd="2" destOrd="0" parTransId="{B56F5C76-C3A1-4705-8C5A-4DC86BD9EEDE}" sibTransId="{62478E2D-80CB-4148-BF8E-BA7B7F57A37B}"/>
    <dgm:cxn modelId="{745F2BBE-F889-422E-8595-09C8E4A90674}" type="presOf" srcId="{8894E510-CEC7-4526-A54F-4B7C0C6D0D30}" destId="{FD20CEB9-5189-4CFE-A9AC-B780195AC6C1}" srcOrd="0" destOrd="0" presId="urn:microsoft.com/office/officeart/2018/5/layout/IconCircleLabelList"/>
    <dgm:cxn modelId="{88418BC8-28AD-4A20-860D-613C42670369}" type="presParOf" srcId="{3FF8AF0F-7A87-4A80-B192-837C034299E6}" destId="{599E8770-7FD3-49B4-9F6E-6C0DDBC809AA}" srcOrd="0" destOrd="0" presId="urn:microsoft.com/office/officeart/2018/5/layout/IconCircleLabelList"/>
    <dgm:cxn modelId="{AE4E0B0C-017E-48C6-B0AF-00F52FB00A85}" type="presParOf" srcId="{599E8770-7FD3-49B4-9F6E-6C0DDBC809AA}" destId="{17B1CAD3-F1D9-4F07-A537-23F5F6E5AF94}" srcOrd="0" destOrd="0" presId="urn:microsoft.com/office/officeart/2018/5/layout/IconCircleLabelList"/>
    <dgm:cxn modelId="{BEFE0A05-40F5-4805-BDA0-9F821CC00131}" type="presParOf" srcId="{599E8770-7FD3-49B4-9F6E-6C0DDBC809AA}" destId="{8A0BB9F8-F548-4F71-A20D-32DEE2AD5BAF}" srcOrd="1" destOrd="0" presId="urn:microsoft.com/office/officeart/2018/5/layout/IconCircleLabelList"/>
    <dgm:cxn modelId="{FA93D59A-11AB-4705-8D7D-1929873EF495}" type="presParOf" srcId="{599E8770-7FD3-49B4-9F6E-6C0DDBC809AA}" destId="{F5CF8769-61E5-4875-BBA9-B4A1864FF2E4}" srcOrd="2" destOrd="0" presId="urn:microsoft.com/office/officeart/2018/5/layout/IconCircleLabelList"/>
    <dgm:cxn modelId="{354D02FF-2E47-43CF-A178-4C718267B4BC}" type="presParOf" srcId="{599E8770-7FD3-49B4-9F6E-6C0DDBC809AA}" destId="{41528F43-4B4D-473D-B3E4-911D88CA452D}" srcOrd="3" destOrd="0" presId="urn:microsoft.com/office/officeart/2018/5/layout/IconCircleLabelList"/>
    <dgm:cxn modelId="{1FF17618-4253-4225-9B84-3DE2DFA4FEF3}" type="presParOf" srcId="{3FF8AF0F-7A87-4A80-B192-837C034299E6}" destId="{667E0DB9-8A8D-4029-9F83-3BA2CCBA64A8}" srcOrd="1" destOrd="0" presId="urn:microsoft.com/office/officeart/2018/5/layout/IconCircleLabelList"/>
    <dgm:cxn modelId="{8740FB4F-68FD-4C0D-8CE7-408CE4FE5FB5}" type="presParOf" srcId="{3FF8AF0F-7A87-4A80-B192-837C034299E6}" destId="{E4A57293-CF92-498B-8F40-43A7D0568E0F}" srcOrd="2" destOrd="0" presId="urn:microsoft.com/office/officeart/2018/5/layout/IconCircleLabelList"/>
    <dgm:cxn modelId="{63D76F60-E44E-4272-99FE-78F95A47D423}" type="presParOf" srcId="{E4A57293-CF92-498B-8F40-43A7D0568E0F}" destId="{10C1150B-FBD4-432C-BAC0-23919E90CC3F}" srcOrd="0" destOrd="0" presId="urn:microsoft.com/office/officeart/2018/5/layout/IconCircleLabelList"/>
    <dgm:cxn modelId="{E7A52C5A-C05F-427D-9467-1B5E96FE5285}" type="presParOf" srcId="{E4A57293-CF92-498B-8F40-43A7D0568E0F}" destId="{7E316ACC-3776-4D71-8122-E19C74E1F245}" srcOrd="1" destOrd="0" presId="urn:microsoft.com/office/officeart/2018/5/layout/IconCircleLabelList"/>
    <dgm:cxn modelId="{AF796782-08A8-45CC-848E-B8EF9265E8DD}" type="presParOf" srcId="{E4A57293-CF92-498B-8F40-43A7D0568E0F}" destId="{7385BA58-0835-4503-87D7-61820E184375}" srcOrd="2" destOrd="0" presId="urn:microsoft.com/office/officeart/2018/5/layout/IconCircleLabelList"/>
    <dgm:cxn modelId="{AFBDFF7E-7732-4138-A748-9438F2B290F0}" type="presParOf" srcId="{E4A57293-CF92-498B-8F40-43A7D0568E0F}" destId="{F28D60D9-E103-43A1-9620-DB75A11E77DC}" srcOrd="3" destOrd="0" presId="urn:microsoft.com/office/officeart/2018/5/layout/IconCircleLabelList"/>
    <dgm:cxn modelId="{B3258530-FDE4-4BB5-A3BB-6852AE65261C}" type="presParOf" srcId="{3FF8AF0F-7A87-4A80-B192-837C034299E6}" destId="{1DC11467-2D29-432E-96CE-530F3656BE0F}" srcOrd="3" destOrd="0" presId="urn:microsoft.com/office/officeart/2018/5/layout/IconCircleLabelList"/>
    <dgm:cxn modelId="{302BFED0-DE89-449F-87DC-89FBC77FD504}" type="presParOf" srcId="{3FF8AF0F-7A87-4A80-B192-837C034299E6}" destId="{3473BF97-F121-46F5-9C04-F0EB38D4D4C8}" srcOrd="4" destOrd="0" presId="urn:microsoft.com/office/officeart/2018/5/layout/IconCircleLabelList"/>
    <dgm:cxn modelId="{DAC8921E-FD1F-40F3-98A3-6E6336C4CAF2}" type="presParOf" srcId="{3473BF97-F121-46F5-9C04-F0EB38D4D4C8}" destId="{FC7BD85A-8EDE-4673-9974-6399D8BD30BA}" srcOrd="0" destOrd="0" presId="urn:microsoft.com/office/officeart/2018/5/layout/IconCircleLabelList"/>
    <dgm:cxn modelId="{1AC672F2-7174-48D3-BE75-2EC8FCFF286B}" type="presParOf" srcId="{3473BF97-F121-46F5-9C04-F0EB38D4D4C8}" destId="{6D62834A-3650-4987-9E4C-9246F8230889}" srcOrd="1" destOrd="0" presId="urn:microsoft.com/office/officeart/2018/5/layout/IconCircleLabelList"/>
    <dgm:cxn modelId="{87EFDD86-8807-40D8-A0D2-7AA272A1C973}" type="presParOf" srcId="{3473BF97-F121-46F5-9C04-F0EB38D4D4C8}" destId="{AAA69616-AEC5-4EC6-9A01-AC275E5615BA}" srcOrd="2" destOrd="0" presId="urn:microsoft.com/office/officeart/2018/5/layout/IconCircleLabelList"/>
    <dgm:cxn modelId="{70CE1D76-E2A8-46DE-B28F-AD4B96712928}" type="presParOf" srcId="{3473BF97-F121-46F5-9C04-F0EB38D4D4C8}" destId="{FD20CEB9-5189-4CFE-A9AC-B780195AC6C1}"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BB645B0-7E54-4C9E-A887-9CB4D1EEC12A}"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0C7077F0-4901-45EC-86BB-98C905BBDFE9}">
      <dgm:prSet/>
      <dgm:spPr/>
      <dgm:t>
        <a:bodyPr/>
        <a:lstStyle/>
        <a:p>
          <a:r>
            <a:rPr lang="cs-CZ"/>
            <a:t>Projekt bude dál rozvíjen jako bakalářská práce</a:t>
          </a:r>
          <a:endParaRPr lang="en-US"/>
        </a:p>
      </dgm:t>
    </dgm:pt>
    <dgm:pt modelId="{76474B73-A80F-4C61-B29D-FAFC3F42EB55}" type="parTrans" cxnId="{C565CDFA-010A-4EAE-AB6C-6F56E70B5EE2}">
      <dgm:prSet/>
      <dgm:spPr/>
      <dgm:t>
        <a:bodyPr/>
        <a:lstStyle/>
        <a:p>
          <a:endParaRPr lang="en-US"/>
        </a:p>
      </dgm:t>
    </dgm:pt>
    <dgm:pt modelId="{E090FB07-C4FD-4576-93C7-C6FA471DC8D7}" type="sibTrans" cxnId="{C565CDFA-010A-4EAE-AB6C-6F56E70B5EE2}">
      <dgm:prSet/>
      <dgm:spPr/>
      <dgm:t>
        <a:bodyPr/>
        <a:lstStyle/>
        <a:p>
          <a:endParaRPr lang="en-US"/>
        </a:p>
      </dgm:t>
    </dgm:pt>
    <dgm:pt modelId="{91E0367C-8699-402D-AD68-C314D9BA6F12}">
      <dgm:prSet/>
      <dgm:spPr/>
      <dgm:t>
        <a:bodyPr/>
        <a:lstStyle/>
        <a:p>
          <a:r>
            <a:rPr lang="cs-CZ"/>
            <a:t>Oba moduly budou dál vyvíjeny do production-ready podoby</a:t>
          </a:r>
          <a:endParaRPr lang="en-US"/>
        </a:p>
      </dgm:t>
    </dgm:pt>
    <dgm:pt modelId="{854F2A37-B1A9-4C2E-B647-3B5B555DAA60}" type="parTrans" cxnId="{26985DDA-E036-45EE-BB4B-287582315241}">
      <dgm:prSet/>
      <dgm:spPr/>
      <dgm:t>
        <a:bodyPr/>
        <a:lstStyle/>
        <a:p>
          <a:endParaRPr lang="en-US"/>
        </a:p>
      </dgm:t>
    </dgm:pt>
    <dgm:pt modelId="{BE5337B7-B073-4CD8-97BA-9D83E2198F73}" type="sibTrans" cxnId="{26985DDA-E036-45EE-BB4B-287582315241}">
      <dgm:prSet/>
      <dgm:spPr/>
      <dgm:t>
        <a:bodyPr/>
        <a:lstStyle/>
        <a:p>
          <a:endParaRPr lang="en-US"/>
        </a:p>
      </dgm:t>
    </dgm:pt>
    <dgm:pt modelId="{4DAAC26D-6FFF-4465-8984-6F6869C30E67}">
      <dgm:prSet/>
      <dgm:spPr/>
      <dgm:t>
        <a:bodyPr/>
        <a:lstStyle/>
        <a:p>
          <a:r>
            <a:rPr lang="cs-CZ"/>
            <a:t>Mohl by nahradit slovník.gov.cz/prohlížeč používaný MVČR</a:t>
          </a:r>
          <a:endParaRPr lang="en-US"/>
        </a:p>
      </dgm:t>
    </dgm:pt>
    <dgm:pt modelId="{713D0BED-8140-4B6B-A2BF-E5BE0FCA8FBC}" type="parTrans" cxnId="{9A653F2F-BCAE-441F-904A-129BBD7A31A6}">
      <dgm:prSet/>
      <dgm:spPr/>
      <dgm:t>
        <a:bodyPr/>
        <a:lstStyle/>
        <a:p>
          <a:endParaRPr lang="en-US"/>
        </a:p>
      </dgm:t>
    </dgm:pt>
    <dgm:pt modelId="{238B9E24-A09D-4504-B003-5BEBFFFF5969}" type="sibTrans" cxnId="{9A653F2F-BCAE-441F-904A-129BBD7A31A6}">
      <dgm:prSet/>
      <dgm:spPr/>
      <dgm:t>
        <a:bodyPr/>
        <a:lstStyle/>
        <a:p>
          <a:endParaRPr lang="en-US"/>
        </a:p>
      </dgm:t>
    </dgm:pt>
    <dgm:pt modelId="{E9E44C5A-B1B1-4743-A17D-CB4D6DCEA0E6}" type="pres">
      <dgm:prSet presAssocID="{CBB645B0-7E54-4C9E-A887-9CB4D1EEC12A}" presName="vert0" presStyleCnt="0">
        <dgm:presLayoutVars>
          <dgm:dir/>
          <dgm:animOne val="branch"/>
          <dgm:animLvl val="lvl"/>
        </dgm:presLayoutVars>
      </dgm:prSet>
      <dgm:spPr/>
    </dgm:pt>
    <dgm:pt modelId="{49058643-5054-AB43-BC66-CFC87C220606}" type="pres">
      <dgm:prSet presAssocID="{0C7077F0-4901-45EC-86BB-98C905BBDFE9}" presName="thickLine" presStyleLbl="alignNode1" presStyleIdx="0" presStyleCnt="3"/>
      <dgm:spPr/>
    </dgm:pt>
    <dgm:pt modelId="{D46B0EC4-1DCA-0445-AA60-13C29E791262}" type="pres">
      <dgm:prSet presAssocID="{0C7077F0-4901-45EC-86BB-98C905BBDFE9}" presName="horz1" presStyleCnt="0"/>
      <dgm:spPr/>
    </dgm:pt>
    <dgm:pt modelId="{2F034D7C-858D-5B42-B76A-D41799A98692}" type="pres">
      <dgm:prSet presAssocID="{0C7077F0-4901-45EC-86BB-98C905BBDFE9}" presName="tx1" presStyleLbl="revTx" presStyleIdx="0" presStyleCnt="3"/>
      <dgm:spPr/>
    </dgm:pt>
    <dgm:pt modelId="{A6F8B21D-7442-384A-B7E5-1EF584BAE94F}" type="pres">
      <dgm:prSet presAssocID="{0C7077F0-4901-45EC-86BB-98C905BBDFE9}" presName="vert1" presStyleCnt="0"/>
      <dgm:spPr/>
    </dgm:pt>
    <dgm:pt modelId="{88D68322-3D02-5642-807D-A19A2CCCC0FD}" type="pres">
      <dgm:prSet presAssocID="{91E0367C-8699-402D-AD68-C314D9BA6F12}" presName="thickLine" presStyleLbl="alignNode1" presStyleIdx="1" presStyleCnt="3"/>
      <dgm:spPr/>
    </dgm:pt>
    <dgm:pt modelId="{84EC5F41-717B-DA4F-AB76-6E062E1DE095}" type="pres">
      <dgm:prSet presAssocID="{91E0367C-8699-402D-AD68-C314D9BA6F12}" presName="horz1" presStyleCnt="0"/>
      <dgm:spPr/>
    </dgm:pt>
    <dgm:pt modelId="{DB425D28-F52C-A146-BE26-232C7BE52877}" type="pres">
      <dgm:prSet presAssocID="{91E0367C-8699-402D-AD68-C314D9BA6F12}" presName="tx1" presStyleLbl="revTx" presStyleIdx="1" presStyleCnt="3"/>
      <dgm:spPr/>
    </dgm:pt>
    <dgm:pt modelId="{FD38BFF7-B3B8-2C4D-84A4-4777E972AF93}" type="pres">
      <dgm:prSet presAssocID="{91E0367C-8699-402D-AD68-C314D9BA6F12}" presName="vert1" presStyleCnt="0"/>
      <dgm:spPr/>
    </dgm:pt>
    <dgm:pt modelId="{7F62BD1D-4666-2542-9675-05DF00931906}" type="pres">
      <dgm:prSet presAssocID="{4DAAC26D-6FFF-4465-8984-6F6869C30E67}" presName="thickLine" presStyleLbl="alignNode1" presStyleIdx="2" presStyleCnt="3"/>
      <dgm:spPr/>
    </dgm:pt>
    <dgm:pt modelId="{DDB20D3C-5F80-6545-BE13-B605DB539558}" type="pres">
      <dgm:prSet presAssocID="{4DAAC26D-6FFF-4465-8984-6F6869C30E67}" presName="horz1" presStyleCnt="0"/>
      <dgm:spPr/>
    </dgm:pt>
    <dgm:pt modelId="{DA8B2838-6745-454C-93C8-F41F3E14D12B}" type="pres">
      <dgm:prSet presAssocID="{4DAAC26D-6FFF-4465-8984-6F6869C30E67}" presName="tx1" presStyleLbl="revTx" presStyleIdx="2" presStyleCnt="3"/>
      <dgm:spPr/>
    </dgm:pt>
    <dgm:pt modelId="{067F17BC-E2EC-9D47-8478-07C2BD1B112E}" type="pres">
      <dgm:prSet presAssocID="{4DAAC26D-6FFF-4465-8984-6F6869C30E67}" presName="vert1" presStyleCnt="0"/>
      <dgm:spPr/>
    </dgm:pt>
  </dgm:ptLst>
  <dgm:cxnLst>
    <dgm:cxn modelId="{26091725-26C7-454F-8900-524E36215ADC}" type="presOf" srcId="{0C7077F0-4901-45EC-86BB-98C905BBDFE9}" destId="{2F034D7C-858D-5B42-B76A-D41799A98692}" srcOrd="0" destOrd="0" presId="urn:microsoft.com/office/officeart/2008/layout/LinedList"/>
    <dgm:cxn modelId="{9A653F2F-BCAE-441F-904A-129BBD7A31A6}" srcId="{CBB645B0-7E54-4C9E-A887-9CB4D1EEC12A}" destId="{4DAAC26D-6FFF-4465-8984-6F6869C30E67}" srcOrd="2" destOrd="0" parTransId="{713D0BED-8140-4B6B-A2BF-E5BE0FCA8FBC}" sibTransId="{238B9E24-A09D-4504-B003-5BEBFFFF5969}"/>
    <dgm:cxn modelId="{46DF6936-D3B5-F143-A1B9-E2E95714BCAF}" type="presOf" srcId="{4DAAC26D-6FFF-4465-8984-6F6869C30E67}" destId="{DA8B2838-6745-454C-93C8-F41F3E14D12B}" srcOrd="0" destOrd="0" presId="urn:microsoft.com/office/officeart/2008/layout/LinedList"/>
    <dgm:cxn modelId="{7B21E7BF-6B86-1442-A5F9-1A7DF1C6E4D4}" type="presOf" srcId="{CBB645B0-7E54-4C9E-A887-9CB4D1EEC12A}" destId="{E9E44C5A-B1B1-4743-A17D-CB4D6DCEA0E6}" srcOrd="0" destOrd="0" presId="urn:microsoft.com/office/officeart/2008/layout/LinedList"/>
    <dgm:cxn modelId="{F3E3F2CD-262B-C948-9281-641BE7EC0B4D}" type="presOf" srcId="{91E0367C-8699-402D-AD68-C314D9BA6F12}" destId="{DB425D28-F52C-A146-BE26-232C7BE52877}" srcOrd="0" destOrd="0" presId="urn:microsoft.com/office/officeart/2008/layout/LinedList"/>
    <dgm:cxn modelId="{26985DDA-E036-45EE-BB4B-287582315241}" srcId="{CBB645B0-7E54-4C9E-A887-9CB4D1EEC12A}" destId="{91E0367C-8699-402D-AD68-C314D9BA6F12}" srcOrd="1" destOrd="0" parTransId="{854F2A37-B1A9-4C2E-B647-3B5B555DAA60}" sibTransId="{BE5337B7-B073-4CD8-97BA-9D83E2198F73}"/>
    <dgm:cxn modelId="{C565CDFA-010A-4EAE-AB6C-6F56E70B5EE2}" srcId="{CBB645B0-7E54-4C9E-A887-9CB4D1EEC12A}" destId="{0C7077F0-4901-45EC-86BB-98C905BBDFE9}" srcOrd="0" destOrd="0" parTransId="{76474B73-A80F-4C61-B29D-FAFC3F42EB55}" sibTransId="{E090FB07-C4FD-4576-93C7-C6FA471DC8D7}"/>
    <dgm:cxn modelId="{0D50F763-1735-FD40-8A93-AA4629C41CAD}" type="presParOf" srcId="{E9E44C5A-B1B1-4743-A17D-CB4D6DCEA0E6}" destId="{49058643-5054-AB43-BC66-CFC87C220606}" srcOrd="0" destOrd="0" presId="urn:microsoft.com/office/officeart/2008/layout/LinedList"/>
    <dgm:cxn modelId="{B1409B89-9690-2742-8887-FDB7277D78AC}" type="presParOf" srcId="{E9E44C5A-B1B1-4743-A17D-CB4D6DCEA0E6}" destId="{D46B0EC4-1DCA-0445-AA60-13C29E791262}" srcOrd="1" destOrd="0" presId="urn:microsoft.com/office/officeart/2008/layout/LinedList"/>
    <dgm:cxn modelId="{D0DF961A-1651-B94F-9EA9-770A3AAB9E46}" type="presParOf" srcId="{D46B0EC4-1DCA-0445-AA60-13C29E791262}" destId="{2F034D7C-858D-5B42-B76A-D41799A98692}" srcOrd="0" destOrd="0" presId="urn:microsoft.com/office/officeart/2008/layout/LinedList"/>
    <dgm:cxn modelId="{37FED3EC-C46B-0041-BC09-30343F85F4FE}" type="presParOf" srcId="{D46B0EC4-1DCA-0445-AA60-13C29E791262}" destId="{A6F8B21D-7442-384A-B7E5-1EF584BAE94F}" srcOrd="1" destOrd="0" presId="urn:microsoft.com/office/officeart/2008/layout/LinedList"/>
    <dgm:cxn modelId="{A717A26D-A11E-4945-A8A0-E79229C4B2C5}" type="presParOf" srcId="{E9E44C5A-B1B1-4743-A17D-CB4D6DCEA0E6}" destId="{88D68322-3D02-5642-807D-A19A2CCCC0FD}" srcOrd="2" destOrd="0" presId="urn:microsoft.com/office/officeart/2008/layout/LinedList"/>
    <dgm:cxn modelId="{5619D834-0AA4-B74A-A6BE-82868748FACD}" type="presParOf" srcId="{E9E44C5A-B1B1-4743-A17D-CB4D6DCEA0E6}" destId="{84EC5F41-717B-DA4F-AB76-6E062E1DE095}" srcOrd="3" destOrd="0" presId="urn:microsoft.com/office/officeart/2008/layout/LinedList"/>
    <dgm:cxn modelId="{83173069-DEB0-8A40-8C8F-25B97E25E924}" type="presParOf" srcId="{84EC5F41-717B-DA4F-AB76-6E062E1DE095}" destId="{DB425D28-F52C-A146-BE26-232C7BE52877}" srcOrd="0" destOrd="0" presId="urn:microsoft.com/office/officeart/2008/layout/LinedList"/>
    <dgm:cxn modelId="{AD880765-2790-6844-9E3F-B10F5AEDF8F3}" type="presParOf" srcId="{84EC5F41-717B-DA4F-AB76-6E062E1DE095}" destId="{FD38BFF7-B3B8-2C4D-84A4-4777E972AF93}" srcOrd="1" destOrd="0" presId="urn:microsoft.com/office/officeart/2008/layout/LinedList"/>
    <dgm:cxn modelId="{DB415383-A2E3-3047-B98C-9A06B502D8BF}" type="presParOf" srcId="{E9E44C5A-B1B1-4743-A17D-CB4D6DCEA0E6}" destId="{7F62BD1D-4666-2542-9675-05DF00931906}" srcOrd="4" destOrd="0" presId="urn:microsoft.com/office/officeart/2008/layout/LinedList"/>
    <dgm:cxn modelId="{99B63132-AB06-DD41-87FE-A84080A6B543}" type="presParOf" srcId="{E9E44C5A-B1B1-4743-A17D-CB4D6DCEA0E6}" destId="{DDB20D3C-5F80-6545-BE13-B605DB539558}" srcOrd="5" destOrd="0" presId="urn:microsoft.com/office/officeart/2008/layout/LinedList"/>
    <dgm:cxn modelId="{A0F810E2-12A0-644E-AE29-5779336D6BBE}" type="presParOf" srcId="{DDB20D3C-5F80-6545-BE13-B605DB539558}" destId="{DA8B2838-6745-454C-93C8-F41F3E14D12B}" srcOrd="0" destOrd="0" presId="urn:microsoft.com/office/officeart/2008/layout/LinedList"/>
    <dgm:cxn modelId="{1C3B0226-2463-4949-8C75-28FB905FB62F}" type="presParOf" srcId="{DDB20D3C-5F80-6545-BE13-B605DB539558}" destId="{067F17BC-E2EC-9D47-8478-07C2BD1B112E}"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B1CAD3-F1D9-4F07-A537-23F5F6E5AF94}">
      <dsp:nvSpPr>
        <dsp:cNvPr id="0" name=""/>
        <dsp:cNvSpPr/>
      </dsp:nvSpPr>
      <dsp:spPr>
        <a:xfrm>
          <a:off x="679050" y="578168"/>
          <a:ext cx="1887187" cy="188718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0BB9F8-F548-4F71-A20D-32DEE2AD5BAF}">
      <dsp:nvSpPr>
        <dsp:cNvPr id="0" name=""/>
        <dsp:cNvSpPr/>
      </dsp:nvSpPr>
      <dsp:spPr>
        <a:xfrm>
          <a:off x="1081237" y="980356"/>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1528F43-4B4D-473D-B3E4-911D88CA452D}">
      <dsp:nvSpPr>
        <dsp:cNvPr id="0" name=""/>
        <dsp:cNvSpPr/>
      </dsp:nvSpPr>
      <dsp:spPr>
        <a:xfrm>
          <a:off x="75768"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cs-CZ" sz="1700" kern="1200"/>
            <a:t>Sémantický web a jeho technologie</a:t>
          </a:r>
          <a:endParaRPr lang="en-US" sz="1700" kern="1200"/>
        </a:p>
      </dsp:txBody>
      <dsp:txXfrm>
        <a:off x="75768" y="3053169"/>
        <a:ext cx="3093750" cy="720000"/>
      </dsp:txXfrm>
    </dsp:sp>
    <dsp:sp modelId="{10C1150B-FBD4-432C-BAC0-23919E90CC3F}">
      <dsp:nvSpPr>
        <dsp:cNvPr id="0" name=""/>
        <dsp:cNvSpPr/>
      </dsp:nvSpPr>
      <dsp:spPr>
        <a:xfrm>
          <a:off x="4314206" y="578168"/>
          <a:ext cx="1887187" cy="188718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316ACC-3776-4D71-8122-E19C74E1F245}">
      <dsp:nvSpPr>
        <dsp:cNvPr id="0" name=""/>
        <dsp:cNvSpPr/>
      </dsp:nvSpPr>
      <dsp:spPr>
        <a:xfrm>
          <a:off x="4716393" y="980356"/>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28D60D9-E103-43A1-9620-DB75A11E77DC}">
      <dsp:nvSpPr>
        <dsp:cNvPr id="0" name=""/>
        <dsp:cNvSpPr/>
      </dsp:nvSpPr>
      <dsp:spPr>
        <a:xfrm>
          <a:off x="3710925"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cs-CZ" sz="1700" kern="1200" dirty="0"/>
            <a:t>Facetové vyhledávání</a:t>
          </a:r>
          <a:endParaRPr lang="en-US" sz="1700" kern="1200" dirty="0"/>
        </a:p>
      </dsp:txBody>
      <dsp:txXfrm>
        <a:off x="3710925" y="3053169"/>
        <a:ext cx="3093750" cy="720000"/>
      </dsp:txXfrm>
    </dsp:sp>
    <dsp:sp modelId="{FC7BD85A-8EDE-4673-9974-6399D8BD30BA}">
      <dsp:nvSpPr>
        <dsp:cNvPr id="0" name=""/>
        <dsp:cNvSpPr/>
      </dsp:nvSpPr>
      <dsp:spPr>
        <a:xfrm>
          <a:off x="7949362" y="578168"/>
          <a:ext cx="1887187" cy="188718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62834A-3650-4987-9E4C-9246F8230889}">
      <dsp:nvSpPr>
        <dsp:cNvPr id="0" name=""/>
        <dsp:cNvSpPr/>
      </dsp:nvSpPr>
      <dsp:spPr>
        <a:xfrm>
          <a:off x="8351550" y="980356"/>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20CEB9-5189-4CFE-A9AC-B780195AC6C1}">
      <dsp:nvSpPr>
        <dsp:cNvPr id="0" name=""/>
        <dsp:cNvSpPr/>
      </dsp:nvSpPr>
      <dsp:spPr>
        <a:xfrm>
          <a:off x="7346081"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cs-CZ" sz="1700" kern="1200"/>
            <a:t>Implementace prototypu sémantického facetového vyhledávače</a:t>
          </a:r>
          <a:endParaRPr lang="en-US" sz="1700" kern="1200"/>
        </a:p>
      </dsp:txBody>
      <dsp:txXfrm>
        <a:off x="7346081" y="3053169"/>
        <a:ext cx="30937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058643-5054-AB43-BC66-CFC87C220606}">
      <dsp:nvSpPr>
        <dsp:cNvPr id="0" name=""/>
        <dsp:cNvSpPr/>
      </dsp:nvSpPr>
      <dsp:spPr>
        <a:xfrm>
          <a:off x="0" y="2700"/>
          <a:ext cx="6291714"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F034D7C-858D-5B42-B76A-D41799A98692}">
      <dsp:nvSpPr>
        <dsp:cNvPr id="0" name=""/>
        <dsp:cNvSpPr/>
      </dsp:nvSpPr>
      <dsp:spPr>
        <a:xfrm>
          <a:off x="0" y="2700"/>
          <a:ext cx="6291714" cy="1841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cs-CZ" sz="3700" kern="1200"/>
            <a:t>Projekt bude dál rozvíjen jako bakalářská práce</a:t>
          </a:r>
          <a:endParaRPr lang="en-US" sz="3700" kern="1200"/>
        </a:p>
      </dsp:txBody>
      <dsp:txXfrm>
        <a:off x="0" y="2700"/>
        <a:ext cx="6291714" cy="1841777"/>
      </dsp:txXfrm>
    </dsp:sp>
    <dsp:sp modelId="{88D68322-3D02-5642-807D-A19A2CCCC0FD}">
      <dsp:nvSpPr>
        <dsp:cNvPr id="0" name=""/>
        <dsp:cNvSpPr/>
      </dsp:nvSpPr>
      <dsp:spPr>
        <a:xfrm>
          <a:off x="0" y="1844478"/>
          <a:ext cx="6291714"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B425D28-F52C-A146-BE26-232C7BE52877}">
      <dsp:nvSpPr>
        <dsp:cNvPr id="0" name=""/>
        <dsp:cNvSpPr/>
      </dsp:nvSpPr>
      <dsp:spPr>
        <a:xfrm>
          <a:off x="0" y="1844478"/>
          <a:ext cx="6291714" cy="1841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cs-CZ" sz="3700" kern="1200"/>
            <a:t>Oba moduly budou dál vyvíjeny do production-ready podoby</a:t>
          </a:r>
          <a:endParaRPr lang="en-US" sz="3700" kern="1200"/>
        </a:p>
      </dsp:txBody>
      <dsp:txXfrm>
        <a:off x="0" y="1844478"/>
        <a:ext cx="6291714" cy="1841777"/>
      </dsp:txXfrm>
    </dsp:sp>
    <dsp:sp modelId="{7F62BD1D-4666-2542-9675-05DF00931906}">
      <dsp:nvSpPr>
        <dsp:cNvPr id="0" name=""/>
        <dsp:cNvSpPr/>
      </dsp:nvSpPr>
      <dsp:spPr>
        <a:xfrm>
          <a:off x="0" y="3686256"/>
          <a:ext cx="6291714"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8B2838-6745-454C-93C8-F41F3E14D12B}">
      <dsp:nvSpPr>
        <dsp:cNvPr id="0" name=""/>
        <dsp:cNvSpPr/>
      </dsp:nvSpPr>
      <dsp:spPr>
        <a:xfrm>
          <a:off x="0" y="3686256"/>
          <a:ext cx="6291714" cy="1841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cs-CZ" sz="3700" kern="1200"/>
            <a:t>Mohl by nahradit slovník.gov.cz/prohlížeč používaný MVČR</a:t>
          </a:r>
          <a:endParaRPr lang="en-US" sz="3700" kern="1200"/>
        </a:p>
      </dsp:txBody>
      <dsp:txXfrm>
        <a:off x="0" y="3686256"/>
        <a:ext cx="6291714" cy="1841777"/>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záhlaví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cs-CZ"/>
          </a:p>
        </p:txBody>
      </p:sp>
      <p:sp>
        <p:nvSpPr>
          <p:cNvPr id="3" name="Zástupný symbol pro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E37ADB-20E4-4947-879A-3E970882B841}" type="datetimeFigureOut">
              <a:rPr lang="cs-CZ" smtClean="0"/>
              <a:t>18.01.2022</a:t>
            </a:fld>
            <a:endParaRPr lang="cs-CZ"/>
          </a:p>
        </p:txBody>
      </p:sp>
      <p:sp>
        <p:nvSpPr>
          <p:cNvPr id="4" name="Zástupný symbol pro obrázek snímk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cs-CZ"/>
          </a:p>
        </p:txBody>
      </p:sp>
      <p:sp>
        <p:nvSpPr>
          <p:cNvPr id="5" name="Zástupný symbol pro poznámky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6" name="Zástupný symbol pro zápatí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cs-CZ"/>
          </a:p>
        </p:txBody>
      </p:sp>
      <p:sp>
        <p:nvSpPr>
          <p:cNvPr id="7" name="Zástupný symbol pro číslo snímk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638A49-ECEA-9B4F-80BF-8E2E199E13F7}" type="slidenum">
              <a:rPr lang="cs-CZ" smtClean="0"/>
              <a:t>‹#›</a:t>
            </a:fld>
            <a:endParaRPr lang="cs-CZ"/>
          </a:p>
        </p:txBody>
      </p:sp>
    </p:spTree>
    <p:extLst>
      <p:ext uri="{BB962C8B-B14F-4D97-AF65-F5344CB8AC3E}">
        <p14:creationId xmlns:p14="http://schemas.microsoft.com/office/powerpoint/2010/main" val="23823264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a:t>Vedoucím je Martin Ledvinka.</a:t>
            </a:r>
          </a:p>
        </p:txBody>
      </p:sp>
      <p:sp>
        <p:nvSpPr>
          <p:cNvPr id="4" name="Zástupný symbol pro číslo snímku 3"/>
          <p:cNvSpPr>
            <a:spLocks noGrp="1"/>
          </p:cNvSpPr>
          <p:nvPr>
            <p:ph type="sldNum" sz="quarter" idx="5"/>
          </p:nvPr>
        </p:nvSpPr>
        <p:spPr/>
        <p:txBody>
          <a:bodyPr/>
          <a:lstStyle/>
          <a:p>
            <a:fld id="{FE638A49-ECEA-9B4F-80BF-8E2E199E13F7}" type="slidenum">
              <a:rPr lang="cs-CZ" smtClean="0"/>
              <a:t>1</a:t>
            </a:fld>
            <a:endParaRPr lang="cs-CZ"/>
          </a:p>
        </p:txBody>
      </p:sp>
    </p:spTree>
    <p:extLst>
      <p:ext uri="{BB962C8B-B14F-4D97-AF65-F5344CB8AC3E}">
        <p14:creationId xmlns:p14="http://schemas.microsoft.com/office/powerpoint/2010/main" val="2857911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sz="1200" kern="1200" dirty="0">
                <a:solidFill>
                  <a:schemeClr val="tx1"/>
                </a:solidFill>
                <a:effectLst/>
                <a:latin typeface="+mn-lt"/>
                <a:ea typeface="+mn-ea"/>
                <a:cs typeface="+mn-cs"/>
              </a:rPr>
              <a:t>Začnul bych tedy krátkým popisem práce. Tento projekt je o tom, zanalyzovat a srovnat existující přístupy k </a:t>
            </a:r>
            <a:r>
              <a:rPr lang="cs-CZ" sz="1200" kern="1200" dirty="0" err="1">
                <a:solidFill>
                  <a:schemeClr val="tx1"/>
                </a:solidFill>
                <a:effectLst/>
                <a:latin typeface="+mn-lt"/>
                <a:ea typeface="+mn-ea"/>
                <a:cs typeface="+mn-cs"/>
              </a:rPr>
              <a:t>facetovému</a:t>
            </a:r>
            <a:r>
              <a:rPr lang="cs-CZ" sz="1200" kern="1200" dirty="0">
                <a:solidFill>
                  <a:schemeClr val="tx1"/>
                </a:solidFill>
                <a:effectLst/>
                <a:latin typeface="+mn-lt"/>
                <a:ea typeface="+mn-ea"/>
                <a:cs typeface="+mn-cs"/>
              </a:rPr>
              <a:t> vyhledávání, především z hlediska využití sémantických technologií. S těmito znalostmi pak navrhnout a implementovat prototyp sémantického </a:t>
            </a:r>
            <a:r>
              <a:rPr lang="cs-CZ" sz="1200" kern="1200" dirty="0" err="1">
                <a:solidFill>
                  <a:schemeClr val="tx1"/>
                </a:solidFill>
                <a:effectLst/>
                <a:latin typeface="+mn-lt"/>
                <a:ea typeface="+mn-ea"/>
                <a:cs typeface="+mn-cs"/>
              </a:rPr>
              <a:t>facetového</a:t>
            </a:r>
            <a:r>
              <a:rPr lang="cs-CZ" sz="1200" kern="1200" dirty="0">
                <a:solidFill>
                  <a:schemeClr val="tx1"/>
                </a:solidFill>
                <a:effectLst/>
                <a:latin typeface="+mn-lt"/>
                <a:ea typeface="+mn-ea"/>
                <a:cs typeface="+mn-cs"/>
              </a:rPr>
              <a:t> vyhledávače. </a:t>
            </a:r>
          </a:p>
          <a:p>
            <a:endParaRPr lang="cs-CZ" sz="1200" kern="1200" dirty="0">
              <a:solidFill>
                <a:schemeClr val="tx1"/>
              </a:solidFill>
              <a:effectLst/>
              <a:latin typeface="+mn-lt"/>
              <a:ea typeface="+mn-ea"/>
              <a:cs typeface="+mn-cs"/>
            </a:endParaRPr>
          </a:p>
          <a:p>
            <a:r>
              <a:rPr lang="cs-CZ" sz="1200" kern="1200" dirty="0">
                <a:solidFill>
                  <a:schemeClr val="tx1"/>
                </a:solidFill>
                <a:effectLst/>
                <a:latin typeface="+mn-lt"/>
                <a:ea typeface="+mn-ea"/>
                <a:cs typeface="+mn-cs"/>
              </a:rPr>
              <a:t>Na samotný prototyp je pak požadavek, aby byl na platformě React, ale zároveň aby byla vyhledávací logika nezávislá na platformě. Je tedy nutné ho udělat jako separátní modul, který buď bude bez </a:t>
            </a:r>
            <a:r>
              <a:rPr lang="cs-CZ" sz="1200" kern="1200" dirty="0" err="1">
                <a:solidFill>
                  <a:schemeClr val="tx1"/>
                </a:solidFill>
                <a:effectLst/>
                <a:latin typeface="+mn-lt"/>
                <a:ea typeface="+mn-ea"/>
                <a:cs typeface="+mn-cs"/>
              </a:rPr>
              <a:t>Reactu</a:t>
            </a:r>
            <a:r>
              <a:rPr lang="cs-CZ" sz="1200" kern="1200" dirty="0">
                <a:solidFill>
                  <a:schemeClr val="tx1"/>
                </a:solidFill>
                <a:effectLst/>
                <a:latin typeface="+mn-lt"/>
                <a:ea typeface="+mn-ea"/>
                <a:cs typeface="+mn-cs"/>
              </a:rPr>
              <a:t> nebo to bude jako samostatná serverová služba.</a:t>
            </a:r>
          </a:p>
          <a:p>
            <a:endParaRPr lang="cs-CZ" dirty="0"/>
          </a:p>
        </p:txBody>
      </p:sp>
      <p:sp>
        <p:nvSpPr>
          <p:cNvPr id="4" name="Zástupný symbol pro číslo snímku 3"/>
          <p:cNvSpPr>
            <a:spLocks noGrp="1"/>
          </p:cNvSpPr>
          <p:nvPr>
            <p:ph type="sldNum" sz="quarter" idx="5"/>
          </p:nvPr>
        </p:nvSpPr>
        <p:spPr/>
        <p:txBody>
          <a:bodyPr/>
          <a:lstStyle/>
          <a:p>
            <a:fld id="{FE638A49-ECEA-9B4F-80BF-8E2E199E13F7}" type="slidenum">
              <a:rPr lang="cs-CZ" smtClean="0"/>
              <a:t>2</a:t>
            </a:fld>
            <a:endParaRPr lang="cs-CZ"/>
          </a:p>
        </p:txBody>
      </p:sp>
    </p:spTree>
    <p:extLst>
      <p:ext uri="{BB962C8B-B14F-4D97-AF65-F5344CB8AC3E}">
        <p14:creationId xmlns:p14="http://schemas.microsoft.com/office/powerpoint/2010/main" val="27996374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a:t>Abychom si tu řešenou problematiku trochu přiblížili, tak jen velmi rychle popíšu ty dva hlavní pojmy.</a:t>
            </a:r>
          </a:p>
          <a:p>
            <a:endParaRPr lang="cs-CZ" dirty="0"/>
          </a:p>
          <a:p>
            <a:r>
              <a:rPr lang="cs-CZ" sz="1200" b="0" i="0" kern="1200" dirty="0">
                <a:solidFill>
                  <a:schemeClr val="tx1"/>
                </a:solidFill>
                <a:effectLst/>
                <a:latin typeface="+mn-lt"/>
                <a:ea typeface="+mn-ea"/>
                <a:cs typeface="+mn-cs"/>
              </a:rPr>
              <a:t>Sémantický web, nazývaný též jako Web 3.0 je rozšířením stávajícího webu , kde jsou informace strukturovány a uloženy podle standardizovaných pravidel, což usnadňuje jejich vyhledání a zpracování. </a:t>
            </a:r>
            <a:r>
              <a:rPr lang="cs-CZ" dirty="0"/>
              <a:t>Ten hlavní rozdíl oproti stávajícímu webu je, že už to nebudou hypertextové odkazy na další stránky, ale přímo relace mezi fakty.</a:t>
            </a:r>
          </a:p>
          <a:p>
            <a:endParaRPr lang="cs-CZ" dirty="0"/>
          </a:p>
          <a:p>
            <a:r>
              <a:rPr lang="cs-CZ" dirty="0"/>
              <a:t>Facetové vyhledávání si zas můžeme představit jako takové to vyhledávání dle parametrů či kategorií na </a:t>
            </a:r>
            <a:r>
              <a:rPr lang="cs-CZ" dirty="0" err="1"/>
              <a:t>eshopech</a:t>
            </a:r>
            <a:r>
              <a:rPr lang="cs-CZ" dirty="0"/>
              <a:t>.</a:t>
            </a:r>
          </a:p>
        </p:txBody>
      </p:sp>
      <p:sp>
        <p:nvSpPr>
          <p:cNvPr id="4" name="Zástupný symbol pro číslo snímku 3"/>
          <p:cNvSpPr>
            <a:spLocks noGrp="1"/>
          </p:cNvSpPr>
          <p:nvPr>
            <p:ph type="sldNum" sz="quarter" idx="5"/>
          </p:nvPr>
        </p:nvSpPr>
        <p:spPr/>
        <p:txBody>
          <a:bodyPr/>
          <a:lstStyle/>
          <a:p>
            <a:fld id="{FE638A49-ECEA-9B4F-80BF-8E2E199E13F7}" type="slidenum">
              <a:rPr lang="cs-CZ" smtClean="0"/>
              <a:t>3</a:t>
            </a:fld>
            <a:endParaRPr lang="cs-CZ"/>
          </a:p>
        </p:txBody>
      </p:sp>
    </p:spTree>
    <p:extLst>
      <p:ext uri="{BB962C8B-B14F-4D97-AF65-F5344CB8AC3E}">
        <p14:creationId xmlns:p14="http://schemas.microsoft.com/office/powerpoint/2010/main" val="3186424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a:t>Semestrální projekt je v tuto chvíli hotový, ale bude rozvíjen dál jako </a:t>
            </a:r>
            <a:r>
              <a:rPr lang="cs-CZ" dirty="0" err="1"/>
              <a:t>bakalářšká</a:t>
            </a:r>
            <a:r>
              <a:rPr lang="cs-CZ" dirty="0"/>
              <a:t> práce.</a:t>
            </a:r>
          </a:p>
        </p:txBody>
      </p:sp>
      <p:sp>
        <p:nvSpPr>
          <p:cNvPr id="4" name="Zástupný symbol pro číslo snímku 3"/>
          <p:cNvSpPr>
            <a:spLocks noGrp="1"/>
          </p:cNvSpPr>
          <p:nvPr>
            <p:ph type="sldNum" sz="quarter" idx="5"/>
          </p:nvPr>
        </p:nvSpPr>
        <p:spPr/>
        <p:txBody>
          <a:bodyPr/>
          <a:lstStyle/>
          <a:p>
            <a:fld id="{FE638A49-ECEA-9B4F-80BF-8E2E199E13F7}" type="slidenum">
              <a:rPr lang="cs-CZ" smtClean="0"/>
              <a:t>5</a:t>
            </a:fld>
            <a:endParaRPr lang="cs-CZ"/>
          </a:p>
        </p:txBody>
      </p:sp>
    </p:spTree>
    <p:extLst>
      <p:ext uri="{BB962C8B-B14F-4D97-AF65-F5344CB8AC3E}">
        <p14:creationId xmlns:p14="http://schemas.microsoft.com/office/powerpoint/2010/main" val="40723805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í snímek">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D858862A-A18E-4A4C-AB61-5D2F73ACD551}"/>
              </a:ext>
            </a:extLst>
          </p:cNvPr>
          <p:cNvSpPr>
            <a:spLocks noGrp="1"/>
          </p:cNvSpPr>
          <p:nvPr>
            <p:ph type="ctrTitle"/>
          </p:nvPr>
        </p:nvSpPr>
        <p:spPr>
          <a:xfrm>
            <a:off x="1524000" y="1122363"/>
            <a:ext cx="9144000" cy="2387600"/>
          </a:xfrm>
        </p:spPr>
        <p:txBody>
          <a:bodyPr anchor="b"/>
          <a:lstStyle>
            <a:lvl1pPr algn="ctr">
              <a:defRPr sz="6000"/>
            </a:lvl1pPr>
          </a:lstStyle>
          <a:p>
            <a:r>
              <a:rPr lang="cs-CZ"/>
              <a:t>Kliknutím lze upravit styl.</a:t>
            </a:r>
          </a:p>
        </p:txBody>
      </p:sp>
      <p:sp>
        <p:nvSpPr>
          <p:cNvPr id="3" name="Podnadpis 2">
            <a:extLst>
              <a:ext uri="{FF2B5EF4-FFF2-40B4-BE49-F238E27FC236}">
                <a16:creationId xmlns:a16="http://schemas.microsoft.com/office/drawing/2014/main" id="{CEDB36D4-8DBA-DB4F-B7E9-2E92AE345C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cs-CZ"/>
              <a:t>Kliknutím můžete upravit styl předlohy.</a:t>
            </a:r>
          </a:p>
        </p:txBody>
      </p:sp>
      <p:sp>
        <p:nvSpPr>
          <p:cNvPr id="4" name="Zástupný symbol pro datum 3">
            <a:extLst>
              <a:ext uri="{FF2B5EF4-FFF2-40B4-BE49-F238E27FC236}">
                <a16:creationId xmlns:a16="http://schemas.microsoft.com/office/drawing/2014/main" id="{D284D2E2-0E43-824C-8FB2-2D75452D461D}"/>
              </a:ext>
            </a:extLst>
          </p:cNvPr>
          <p:cNvSpPr>
            <a:spLocks noGrp="1"/>
          </p:cNvSpPr>
          <p:nvPr>
            <p:ph type="dt" sz="half" idx="10"/>
          </p:nvPr>
        </p:nvSpPr>
        <p:spPr/>
        <p:txBody>
          <a:bodyPr/>
          <a:lstStyle/>
          <a:p>
            <a:fld id="{068182E5-C1AE-9642-8616-32E2A83276F5}" type="datetime1">
              <a:rPr lang="cs-CZ" smtClean="0"/>
              <a:t>18.01.2022</a:t>
            </a:fld>
            <a:endParaRPr lang="en-US" dirty="0"/>
          </a:p>
        </p:txBody>
      </p:sp>
      <p:sp>
        <p:nvSpPr>
          <p:cNvPr id="5" name="Zástupný symbol pro zápatí 4">
            <a:extLst>
              <a:ext uri="{FF2B5EF4-FFF2-40B4-BE49-F238E27FC236}">
                <a16:creationId xmlns:a16="http://schemas.microsoft.com/office/drawing/2014/main" id="{712180C0-6337-6F42-A01E-B04C899162AD}"/>
              </a:ext>
            </a:extLst>
          </p:cNvPr>
          <p:cNvSpPr>
            <a:spLocks noGrp="1"/>
          </p:cNvSpPr>
          <p:nvPr>
            <p:ph type="ftr" sz="quarter" idx="11"/>
          </p:nvPr>
        </p:nvSpPr>
        <p:spPr/>
        <p:txBody>
          <a:bodyPr/>
          <a:lstStyle/>
          <a:p>
            <a:endParaRPr lang="en-US" dirty="0"/>
          </a:p>
        </p:txBody>
      </p:sp>
      <p:sp>
        <p:nvSpPr>
          <p:cNvPr id="6" name="Zástupný symbol pro číslo snímku 5">
            <a:extLst>
              <a:ext uri="{FF2B5EF4-FFF2-40B4-BE49-F238E27FC236}">
                <a16:creationId xmlns:a16="http://schemas.microsoft.com/office/drawing/2014/main" id="{E93769B2-E517-5B41-805A-3818E25B5782}"/>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87770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svislý text">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ACFF001D-7561-D34C-A367-A2AFFF8DCF5E}"/>
              </a:ext>
            </a:extLst>
          </p:cNvPr>
          <p:cNvSpPr>
            <a:spLocks noGrp="1"/>
          </p:cNvSpPr>
          <p:nvPr>
            <p:ph type="title"/>
          </p:nvPr>
        </p:nvSpPr>
        <p:spPr/>
        <p:txBody>
          <a:bodyPr/>
          <a:lstStyle/>
          <a:p>
            <a:r>
              <a:rPr lang="cs-CZ"/>
              <a:t>Kliknutím lze upravit styl.</a:t>
            </a:r>
          </a:p>
        </p:txBody>
      </p:sp>
      <p:sp>
        <p:nvSpPr>
          <p:cNvPr id="3" name="Zástupný symbol pro svislý text 2">
            <a:extLst>
              <a:ext uri="{FF2B5EF4-FFF2-40B4-BE49-F238E27FC236}">
                <a16:creationId xmlns:a16="http://schemas.microsoft.com/office/drawing/2014/main" id="{6BBF2EDF-DB54-604B-80BC-BED50F03D93E}"/>
              </a:ext>
            </a:extLst>
          </p:cNvPr>
          <p:cNvSpPr>
            <a:spLocks noGrp="1"/>
          </p:cNvSpPr>
          <p:nvPr>
            <p:ph type="body" orient="vert" idx="1"/>
          </p:nvPr>
        </p:nvSpPr>
        <p:spPr/>
        <p:txBody>
          <a:bodyPr vert="eaVert"/>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datum 3">
            <a:extLst>
              <a:ext uri="{FF2B5EF4-FFF2-40B4-BE49-F238E27FC236}">
                <a16:creationId xmlns:a16="http://schemas.microsoft.com/office/drawing/2014/main" id="{377F9914-01F3-A046-9E74-02DCE2B851D7}"/>
              </a:ext>
            </a:extLst>
          </p:cNvPr>
          <p:cNvSpPr>
            <a:spLocks noGrp="1"/>
          </p:cNvSpPr>
          <p:nvPr>
            <p:ph type="dt" sz="half" idx="10"/>
          </p:nvPr>
        </p:nvSpPr>
        <p:spPr/>
        <p:txBody>
          <a:bodyPr/>
          <a:lstStyle/>
          <a:p>
            <a:fld id="{1012FDD1-7AB0-3C48-871D-7626EB2BA352}" type="datetime1">
              <a:rPr lang="cs-CZ" smtClean="0"/>
              <a:t>18.01.2022</a:t>
            </a:fld>
            <a:endParaRPr lang="en-US" dirty="0"/>
          </a:p>
        </p:txBody>
      </p:sp>
      <p:sp>
        <p:nvSpPr>
          <p:cNvPr id="5" name="Zástupný symbol pro zápatí 4">
            <a:extLst>
              <a:ext uri="{FF2B5EF4-FFF2-40B4-BE49-F238E27FC236}">
                <a16:creationId xmlns:a16="http://schemas.microsoft.com/office/drawing/2014/main" id="{65CE95DB-68B3-8249-B66B-93F4958A6AE6}"/>
              </a:ext>
            </a:extLst>
          </p:cNvPr>
          <p:cNvSpPr>
            <a:spLocks noGrp="1"/>
          </p:cNvSpPr>
          <p:nvPr>
            <p:ph type="ftr" sz="quarter" idx="11"/>
          </p:nvPr>
        </p:nvSpPr>
        <p:spPr/>
        <p:txBody>
          <a:bodyPr/>
          <a:lstStyle/>
          <a:p>
            <a:endParaRPr lang="en-US" dirty="0"/>
          </a:p>
        </p:txBody>
      </p:sp>
      <p:sp>
        <p:nvSpPr>
          <p:cNvPr id="6" name="Zástupný symbol pro číslo snímku 5">
            <a:extLst>
              <a:ext uri="{FF2B5EF4-FFF2-40B4-BE49-F238E27FC236}">
                <a16:creationId xmlns:a16="http://schemas.microsoft.com/office/drawing/2014/main" id="{0318D14D-5078-0946-BC0F-D4DF9C075DE9}"/>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5141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Svislý nadpis a text">
    <p:spTree>
      <p:nvGrpSpPr>
        <p:cNvPr id="1" name=""/>
        <p:cNvGrpSpPr/>
        <p:nvPr/>
      </p:nvGrpSpPr>
      <p:grpSpPr>
        <a:xfrm>
          <a:off x="0" y="0"/>
          <a:ext cx="0" cy="0"/>
          <a:chOff x="0" y="0"/>
          <a:chExt cx="0" cy="0"/>
        </a:xfrm>
      </p:grpSpPr>
      <p:sp>
        <p:nvSpPr>
          <p:cNvPr id="2" name="Svislý nadpis 1">
            <a:extLst>
              <a:ext uri="{FF2B5EF4-FFF2-40B4-BE49-F238E27FC236}">
                <a16:creationId xmlns:a16="http://schemas.microsoft.com/office/drawing/2014/main" id="{54EA1DD7-7AE0-7246-9717-D3697F29197C}"/>
              </a:ext>
            </a:extLst>
          </p:cNvPr>
          <p:cNvSpPr>
            <a:spLocks noGrp="1"/>
          </p:cNvSpPr>
          <p:nvPr>
            <p:ph type="title" orient="vert"/>
          </p:nvPr>
        </p:nvSpPr>
        <p:spPr>
          <a:xfrm>
            <a:off x="8724900" y="365125"/>
            <a:ext cx="2628900" cy="5811838"/>
          </a:xfrm>
        </p:spPr>
        <p:txBody>
          <a:bodyPr vert="eaVert"/>
          <a:lstStyle/>
          <a:p>
            <a:r>
              <a:rPr lang="cs-CZ"/>
              <a:t>Kliknutím lze upravit styl.</a:t>
            </a:r>
          </a:p>
        </p:txBody>
      </p:sp>
      <p:sp>
        <p:nvSpPr>
          <p:cNvPr id="3" name="Zástupný symbol pro svislý text 2">
            <a:extLst>
              <a:ext uri="{FF2B5EF4-FFF2-40B4-BE49-F238E27FC236}">
                <a16:creationId xmlns:a16="http://schemas.microsoft.com/office/drawing/2014/main" id="{1494EB40-7C37-BD4B-B2A7-E1EF867F1F2D}"/>
              </a:ext>
            </a:extLst>
          </p:cNvPr>
          <p:cNvSpPr>
            <a:spLocks noGrp="1"/>
          </p:cNvSpPr>
          <p:nvPr>
            <p:ph type="body" orient="vert" idx="1"/>
          </p:nvPr>
        </p:nvSpPr>
        <p:spPr>
          <a:xfrm>
            <a:off x="838200" y="365125"/>
            <a:ext cx="7734300" cy="5811838"/>
          </a:xfrm>
        </p:spPr>
        <p:txBody>
          <a:bodyPr vert="eaVert"/>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datum 3">
            <a:extLst>
              <a:ext uri="{FF2B5EF4-FFF2-40B4-BE49-F238E27FC236}">
                <a16:creationId xmlns:a16="http://schemas.microsoft.com/office/drawing/2014/main" id="{F2C68DF3-2810-5645-A363-89D470FD35DC}"/>
              </a:ext>
            </a:extLst>
          </p:cNvPr>
          <p:cNvSpPr>
            <a:spLocks noGrp="1"/>
          </p:cNvSpPr>
          <p:nvPr>
            <p:ph type="dt" sz="half" idx="10"/>
          </p:nvPr>
        </p:nvSpPr>
        <p:spPr/>
        <p:txBody>
          <a:bodyPr/>
          <a:lstStyle/>
          <a:p>
            <a:fld id="{0D6C8798-108E-864E-B8C9-E3735E798927}" type="datetime1">
              <a:rPr lang="cs-CZ" smtClean="0"/>
              <a:t>18.01.2022</a:t>
            </a:fld>
            <a:endParaRPr lang="en-US" dirty="0"/>
          </a:p>
        </p:txBody>
      </p:sp>
      <p:sp>
        <p:nvSpPr>
          <p:cNvPr id="5" name="Zástupný symbol pro zápatí 4">
            <a:extLst>
              <a:ext uri="{FF2B5EF4-FFF2-40B4-BE49-F238E27FC236}">
                <a16:creationId xmlns:a16="http://schemas.microsoft.com/office/drawing/2014/main" id="{7B4D99CE-C870-F848-8EB1-FABCA9E86F4F}"/>
              </a:ext>
            </a:extLst>
          </p:cNvPr>
          <p:cNvSpPr>
            <a:spLocks noGrp="1"/>
          </p:cNvSpPr>
          <p:nvPr>
            <p:ph type="ftr" sz="quarter" idx="11"/>
          </p:nvPr>
        </p:nvSpPr>
        <p:spPr/>
        <p:txBody>
          <a:bodyPr/>
          <a:lstStyle/>
          <a:p>
            <a:endParaRPr lang="en-US" dirty="0"/>
          </a:p>
        </p:txBody>
      </p:sp>
      <p:sp>
        <p:nvSpPr>
          <p:cNvPr id="6" name="Zástupný symbol pro číslo snímku 5">
            <a:extLst>
              <a:ext uri="{FF2B5EF4-FFF2-40B4-BE49-F238E27FC236}">
                <a16:creationId xmlns:a16="http://schemas.microsoft.com/office/drawing/2014/main" id="{91E71C3D-EF49-DB4D-98F3-93ED1B544CD5}"/>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39034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644BFEC7-0205-9944-92E4-C6F30572DD1C}"/>
              </a:ext>
            </a:extLst>
          </p:cNvPr>
          <p:cNvSpPr>
            <a:spLocks noGrp="1"/>
          </p:cNvSpPr>
          <p:nvPr>
            <p:ph type="title"/>
          </p:nvPr>
        </p:nvSpPr>
        <p:spPr/>
        <p:txBody>
          <a:bodyPr/>
          <a:lstStyle/>
          <a:p>
            <a:r>
              <a:rPr lang="cs-CZ"/>
              <a:t>Kliknutím lze upravit styl.</a:t>
            </a:r>
          </a:p>
        </p:txBody>
      </p:sp>
      <p:sp>
        <p:nvSpPr>
          <p:cNvPr id="3" name="Zástupný obsah 2">
            <a:extLst>
              <a:ext uri="{FF2B5EF4-FFF2-40B4-BE49-F238E27FC236}">
                <a16:creationId xmlns:a16="http://schemas.microsoft.com/office/drawing/2014/main" id="{40E453E8-95FE-F04A-9C7C-5536539C26F2}"/>
              </a:ext>
            </a:extLst>
          </p:cNvPr>
          <p:cNvSpPr>
            <a:spLocks noGrp="1"/>
          </p:cNvSpPr>
          <p:nvPr>
            <p:ph idx="1"/>
          </p:nvPr>
        </p:nvSpPr>
        <p:spPr/>
        <p:txBody>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datum 3">
            <a:extLst>
              <a:ext uri="{FF2B5EF4-FFF2-40B4-BE49-F238E27FC236}">
                <a16:creationId xmlns:a16="http://schemas.microsoft.com/office/drawing/2014/main" id="{0FC1A527-FFDA-1148-A1D5-40CDAF935C39}"/>
              </a:ext>
            </a:extLst>
          </p:cNvPr>
          <p:cNvSpPr>
            <a:spLocks noGrp="1"/>
          </p:cNvSpPr>
          <p:nvPr>
            <p:ph type="dt" sz="half" idx="10"/>
          </p:nvPr>
        </p:nvSpPr>
        <p:spPr/>
        <p:txBody>
          <a:bodyPr/>
          <a:lstStyle/>
          <a:p>
            <a:fld id="{C7E11E80-13E2-8F45-8591-28A8D0DEAE53}" type="datetime1">
              <a:rPr lang="cs-CZ" smtClean="0"/>
              <a:t>18.01.2022</a:t>
            </a:fld>
            <a:endParaRPr lang="en-US" dirty="0"/>
          </a:p>
        </p:txBody>
      </p:sp>
      <p:sp>
        <p:nvSpPr>
          <p:cNvPr id="5" name="Zástupný symbol pro zápatí 4">
            <a:extLst>
              <a:ext uri="{FF2B5EF4-FFF2-40B4-BE49-F238E27FC236}">
                <a16:creationId xmlns:a16="http://schemas.microsoft.com/office/drawing/2014/main" id="{758D9DE4-A99A-224D-86EC-B067832C511E}"/>
              </a:ext>
            </a:extLst>
          </p:cNvPr>
          <p:cNvSpPr>
            <a:spLocks noGrp="1"/>
          </p:cNvSpPr>
          <p:nvPr>
            <p:ph type="ftr" sz="quarter" idx="11"/>
          </p:nvPr>
        </p:nvSpPr>
        <p:spPr/>
        <p:txBody>
          <a:bodyPr/>
          <a:lstStyle/>
          <a:p>
            <a:endParaRPr lang="en-US" dirty="0"/>
          </a:p>
        </p:txBody>
      </p:sp>
      <p:sp>
        <p:nvSpPr>
          <p:cNvPr id="6" name="Zástupný symbol pro číslo snímku 5">
            <a:extLst>
              <a:ext uri="{FF2B5EF4-FFF2-40B4-BE49-F238E27FC236}">
                <a16:creationId xmlns:a16="http://schemas.microsoft.com/office/drawing/2014/main" id="{38790BF9-DD06-294E-B9B9-DF81D139EADF}"/>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88136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Záhlaví oddílu">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0421BA60-D99C-D940-9F40-5E640D3DCC9F}"/>
              </a:ext>
            </a:extLst>
          </p:cNvPr>
          <p:cNvSpPr>
            <a:spLocks noGrp="1"/>
          </p:cNvSpPr>
          <p:nvPr>
            <p:ph type="title"/>
          </p:nvPr>
        </p:nvSpPr>
        <p:spPr>
          <a:xfrm>
            <a:off x="831850" y="1709738"/>
            <a:ext cx="10515600" cy="2852737"/>
          </a:xfrm>
        </p:spPr>
        <p:txBody>
          <a:bodyPr anchor="b"/>
          <a:lstStyle>
            <a:lvl1pPr>
              <a:defRPr sz="6000"/>
            </a:lvl1pPr>
          </a:lstStyle>
          <a:p>
            <a:r>
              <a:rPr lang="cs-CZ"/>
              <a:t>Kliknutím lze upravit styl.</a:t>
            </a:r>
          </a:p>
        </p:txBody>
      </p:sp>
      <p:sp>
        <p:nvSpPr>
          <p:cNvPr id="3" name="Zástupný text 2">
            <a:extLst>
              <a:ext uri="{FF2B5EF4-FFF2-40B4-BE49-F238E27FC236}">
                <a16:creationId xmlns:a16="http://schemas.microsoft.com/office/drawing/2014/main" id="{386DBC52-1F8C-EA4A-BE67-56477FB562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cs-CZ"/>
              <a:t>Po kliknutí můžete upravovat styly textu v předloze.</a:t>
            </a:r>
          </a:p>
        </p:txBody>
      </p:sp>
      <p:sp>
        <p:nvSpPr>
          <p:cNvPr id="4" name="Zástupný symbol pro datum 3">
            <a:extLst>
              <a:ext uri="{FF2B5EF4-FFF2-40B4-BE49-F238E27FC236}">
                <a16:creationId xmlns:a16="http://schemas.microsoft.com/office/drawing/2014/main" id="{3604F41F-366F-344F-87AC-1AA64FCBE6F4}"/>
              </a:ext>
            </a:extLst>
          </p:cNvPr>
          <p:cNvSpPr>
            <a:spLocks noGrp="1"/>
          </p:cNvSpPr>
          <p:nvPr>
            <p:ph type="dt" sz="half" idx="10"/>
          </p:nvPr>
        </p:nvSpPr>
        <p:spPr/>
        <p:txBody>
          <a:bodyPr/>
          <a:lstStyle/>
          <a:p>
            <a:fld id="{6E9A4040-F029-2448-AAB3-F093E74A85A6}" type="datetime1">
              <a:rPr lang="cs-CZ" smtClean="0"/>
              <a:t>18.01.2022</a:t>
            </a:fld>
            <a:endParaRPr lang="en-US" dirty="0"/>
          </a:p>
        </p:txBody>
      </p:sp>
      <p:sp>
        <p:nvSpPr>
          <p:cNvPr id="5" name="Zástupný symbol pro zápatí 4">
            <a:extLst>
              <a:ext uri="{FF2B5EF4-FFF2-40B4-BE49-F238E27FC236}">
                <a16:creationId xmlns:a16="http://schemas.microsoft.com/office/drawing/2014/main" id="{BE251999-A30C-CF44-824A-8BD4ADDCF7B5}"/>
              </a:ext>
            </a:extLst>
          </p:cNvPr>
          <p:cNvSpPr>
            <a:spLocks noGrp="1"/>
          </p:cNvSpPr>
          <p:nvPr>
            <p:ph type="ftr" sz="quarter" idx="11"/>
          </p:nvPr>
        </p:nvSpPr>
        <p:spPr/>
        <p:txBody>
          <a:bodyPr/>
          <a:lstStyle/>
          <a:p>
            <a:endParaRPr lang="en-US" dirty="0"/>
          </a:p>
        </p:txBody>
      </p:sp>
      <p:sp>
        <p:nvSpPr>
          <p:cNvPr id="6" name="Zástupný symbol pro číslo snímku 5">
            <a:extLst>
              <a:ext uri="{FF2B5EF4-FFF2-40B4-BE49-F238E27FC236}">
                <a16:creationId xmlns:a16="http://schemas.microsoft.com/office/drawing/2014/main" id="{D97A441A-3840-D345-861E-45AC59DA619A}"/>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94462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C80F16A7-02B5-D241-8F42-C3DE5A09588D}"/>
              </a:ext>
            </a:extLst>
          </p:cNvPr>
          <p:cNvSpPr>
            <a:spLocks noGrp="1"/>
          </p:cNvSpPr>
          <p:nvPr>
            <p:ph type="title"/>
          </p:nvPr>
        </p:nvSpPr>
        <p:spPr/>
        <p:txBody>
          <a:bodyPr/>
          <a:lstStyle/>
          <a:p>
            <a:r>
              <a:rPr lang="cs-CZ"/>
              <a:t>Kliknutím lze upravit styl.</a:t>
            </a:r>
          </a:p>
        </p:txBody>
      </p:sp>
      <p:sp>
        <p:nvSpPr>
          <p:cNvPr id="3" name="Zástupný obsah 2">
            <a:extLst>
              <a:ext uri="{FF2B5EF4-FFF2-40B4-BE49-F238E27FC236}">
                <a16:creationId xmlns:a16="http://schemas.microsoft.com/office/drawing/2014/main" id="{5B62C166-92B8-864F-94A8-97976ACBD605}"/>
              </a:ext>
            </a:extLst>
          </p:cNvPr>
          <p:cNvSpPr>
            <a:spLocks noGrp="1"/>
          </p:cNvSpPr>
          <p:nvPr>
            <p:ph sz="half" idx="1"/>
          </p:nvPr>
        </p:nvSpPr>
        <p:spPr>
          <a:xfrm>
            <a:off x="838200" y="1825625"/>
            <a:ext cx="5181600" cy="4351338"/>
          </a:xfrm>
        </p:spPr>
        <p:txBody>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obsah 3">
            <a:extLst>
              <a:ext uri="{FF2B5EF4-FFF2-40B4-BE49-F238E27FC236}">
                <a16:creationId xmlns:a16="http://schemas.microsoft.com/office/drawing/2014/main" id="{91254633-794E-2748-9441-2B8F2BDA6EA3}"/>
              </a:ext>
            </a:extLst>
          </p:cNvPr>
          <p:cNvSpPr>
            <a:spLocks noGrp="1"/>
          </p:cNvSpPr>
          <p:nvPr>
            <p:ph sz="half" idx="2"/>
          </p:nvPr>
        </p:nvSpPr>
        <p:spPr>
          <a:xfrm>
            <a:off x="6172200" y="1825625"/>
            <a:ext cx="5181600" cy="4351338"/>
          </a:xfrm>
        </p:spPr>
        <p:txBody>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5" name="Zástupný symbol pro datum 4">
            <a:extLst>
              <a:ext uri="{FF2B5EF4-FFF2-40B4-BE49-F238E27FC236}">
                <a16:creationId xmlns:a16="http://schemas.microsoft.com/office/drawing/2014/main" id="{4A51CDBC-AB01-6E45-BBCC-394938A25AB6}"/>
              </a:ext>
            </a:extLst>
          </p:cNvPr>
          <p:cNvSpPr>
            <a:spLocks noGrp="1"/>
          </p:cNvSpPr>
          <p:nvPr>
            <p:ph type="dt" sz="half" idx="10"/>
          </p:nvPr>
        </p:nvSpPr>
        <p:spPr/>
        <p:txBody>
          <a:bodyPr/>
          <a:lstStyle/>
          <a:p>
            <a:fld id="{E1A24587-7E37-AF42-A3EE-AB8A6F817785}" type="datetime1">
              <a:rPr lang="cs-CZ" smtClean="0"/>
              <a:t>18.01.2022</a:t>
            </a:fld>
            <a:endParaRPr lang="en-US" dirty="0"/>
          </a:p>
        </p:txBody>
      </p:sp>
      <p:sp>
        <p:nvSpPr>
          <p:cNvPr id="6" name="Zástupný symbol pro zápatí 5">
            <a:extLst>
              <a:ext uri="{FF2B5EF4-FFF2-40B4-BE49-F238E27FC236}">
                <a16:creationId xmlns:a16="http://schemas.microsoft.com/office/drawing/2014/main" id="{1D116924-DF61-C848-B3E4-937AA456858A}"/>
              </a:ext>
            </a:extLst>
          </p:cNvPr>
          <p:cNvSpPr>
            <a:spLocks noGrp="1"/>
          </p:cNvSpPr>
          <p:nvPr>
            <p:ph type="ftr" sz="quarter" idx="11"/>
          </p:nvPr>
        </p:nvSpPr>
        <p:spPr/>
        <p:txBody>
          <a:bodyPr/>
          <a:lstStyle/>
          <a:p>
            <a:endParaRPr lang="en-US" dirty="0"/>
          </a:p>
        </p:txBody>
      </p:sp>
      <p:sp>
        <p:nvSpPr>
          <p:cNvPr id="7" name="Zástupný symbol pro číslo snímku 6">
            <a:extLst>
              <a:ext uri="{FF2B5EF4-FFF2-40B4-BE49-F238E27FC236}">
                <a16:creationId xmlns:a16="http://schemas.microsoft.com/office/drawing/2014/main" id="{7032F47E-CB54-D040-BB24-C970EC3E7836}"/>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00738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ání">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0253814D-D427-6F49-BA17-BF372F6C5F11}"/>
              </a:ext>
            </a:extLst>
          </p:cNvPr>
          <p:cNvSpPr>
            <a:spLocks noGrp="1"/>
          </p:cNvSpPr>
          <p:nvPr>
            <p:ph type="title"/>
          </p:nvPr>
        </p:nvSpPr>
        <p:spPr>
          <a:xfrm>
            <a:off x="839788" y="365125"/>
            <a:ext cx="10515600" cy="1325563"/>
          </a:xfrm>
        </p:spPr>
        <p:txBody>
          <a:bodyPr/>
          <a:lstStyle/>
          <a:p>
            <a:r>
              <a:rPr lang="cs-CZ"/>
              <a:t>Kliknutím lze upravit styl.</a:t>
            </a:r>
          </a:p>
        </p:txBody>
      </p:sp>
      <p:sp>
        <p:nvSpPr>
          <p:cNvPr id="3" name="Zástupný text 2">
            <a:extLst>
              <a:ext uri="{FF2B5EF4-FFF2-40B4-BE49-F238E27FC236}">
                <a16:creationId xmlns:a16="http://schemas.microsoft.com/office/drawing/2014/main" id="{21D4EB5E-0404-F649-9532-C3D0603FE3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a:t>Po kliknutí můžete upravovat styly textu v předloze.</a:t>
            </a:r>
          </a:p>
        </p:txBody>
      </p:sp>
      <p:sp>
        <p:nvSpPr>
          <p:cNvPr id="4" name="Zástupný obsah 3">
            <a:extLst>
              <a:ext uri="{FF2B5EF4-FFF2-40B4-BE49-F238E27FC236}">
                <a16:creationId xmlns:a16="http://schemas.microsoft.com/office/drawing/2014/main" id="{5EE35CA3-EB2B-F940-BFAD-050E400776C3}"/>
              </a:ext>
            </a:extLst>
          </p:cNvPr>
          <p:cNvSpPr>
            <a:spLocks noGrp="1"/>
          </p:cNvSpPr>
          <p:nvPr>
            <p:ph sz="half" idx="2"/>
          </p:nvPr>
        </p:nvSpPr>
        <p:spPr>
          <a:xfrm>
            <a:off x="839788" y="2505075"/>
            <a:ext cx="5157787" cy="3684588"/>
          </a:xfrm>
        </p:spPr>
        <p:txBody>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5" name="Zástupný text 4">
            <a:extLst>
              <a:ext uri="{FF2B5EF4-FFF2-40B4-BE49-F238E27FC236}">
                <a16:creationId xmlns:a16="http://schemas.microsoft.com/office/drawing/2014/main" id="{234718AB-C9CC-9C4C-ADE5-E4FA7DDE0B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a:t>Po kliknutí můžete upravovat styly textu v předloze.</a:t>
            </a:r>
          </a:p>
        </p:txBody>
      </p:sp>
      <p:sp>
        <p:nvSpPr>
          <p:cNvPr id="6" name="Zástupný obsah 5">
            <a:extLst>
              <a:ext uri="{FF2B5EF4-FFF2-40B4-BE49-F238E27FC236}">
                <a16:creationId xmlns:a16="http://schemas.microsoft.com/office/drawing/2014/main" id="{3ED076DF-D747-FA41-8705-C60B1F62F660}"/>
              </a:ext>
            </a:extLst>
          </p:cNvPr>
          <p:cNvSpPr>
            <a:spLocks noGrp="1"/>
          </p:cNvSpPr>
          <p:nvPr>
            <p:ph sz="quarter" idx="4"/>
          </p:nvPr>
        </p:nvSpPr>
        <p:spPr>
          <a:xfrm>
            <a:off x="6172200" y="2505075"/>
            <a:ext cx="5183188" cy="3684588"/>
          </a:xfrm>
        </p:spPr>
        <p:txBody>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7" name="Zástupný symbol pro datum 6">
            <a:extLst>
              <a:ext uri="{FF2B5EF4-FFF2-40B4-BE49-F238E27FC236}">
                <a16:creationId xmlns:a16="http://schemas.microsoft.com/office/drawing/2014/main" id="{85207042-5089-E943-84C4-2357B7CD7182}"/>
              </a:ext>
            </a:extLst>
          </p:cNvPr>
          <p:cNvSpPr>
            <a:spLocks noGrp="1"/>
          </p:cNvSpPr>
          <p:nvPr>
            <p:ph type="dt" sz="half" idx="10"/>
          </p:nvPr>
        </p:nvSpPr>
        <p:spPr/>
        <p:txBody>
          <a:bodyPr/>
          <a:lstStyle/>
          <a:p>
            <a:fld id="{6429F8C4-D18A-E142-9127-7932007A846E}" type="datetime1">
              <a:rPr lang="cs-CZ" smtClean="0"/>
              <a:t>18.01.2022</a:t>
            </a:fld>
            <a:endParaRPr lang="en-US" dirty="0"/>
          </a:p>
        </p:txBody>
      </p:sp>
      <p:sp>
        <p:nvSpPr>
          <p:cNvPr id="8" name="Zástupný symbol pro zápatí 7">
            <a:extLst>
              <a:ext uri="{FF2B5EF4-FFF2-40B4-BE49-F238E27FC236}">
                <a16:creationId xmlns:a16="http://schemas.microsoft.com/office/drawing/2014/main" id="{A02A5BB3-E147-1F4E-8089-064D0B785FB3}"/>
              </a:ext>
            </a:extLst>
          </p:cNvPr>
          <p:cNvSpPr>
            <a:spLocks noGrp="1"/>
          </p:cNvSpPr>
          <p:nvPr>
            <p:ph type="ftr" sz="quarter" idx="11"/>
          </p:nvPr>
        </p:nvSpPr>
        <p:spPr/>
        <p:txBody>
          <a:bodyPr/>
          <a:lstStyle/>
          <a:p>
            <a:endParaRPr lang="en-US" dirty="0"/>
          </a:p>
        </p:txBody>
      </p:sp>
      <p:sp>
        <p:nvSpPr>
          <p:cNvPr id="9" name="Zástupný symbol pro číslo snímku 8">
            <a:extLst>
              <a:ext uri="{FF2B5EF4-FFF2-40B4-BE49-F238E27FC236}">
                <a16:creationId xmlns:a16="http://schemas.microsoft.com/office/drawing/2014/main" id="{5D618C0B-14C1-7044-AAF7-1A69590D0E10}"/>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81679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Jenom nadpis">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835F2A67-ADC9-184B-955D-79D4DF4B2E51}"/>
              </a:ext>
            </a:extLst>
          </p:cNvPr>
          <p:cNvSpPr>
            <a:spLocks noGrp="1"/>
          </p:cNvSpPr>
          <p:nvPr>
            <p:ph type="title"/>
          </p:nvPr>
        </p:nvSpPr>
        <p:spPr/>
        <p:txBody>
          <a:bodyPr/>
          <a:lstStyle/>
          <a:p>
            <a:r>
              <a:rPr lang="cs-CZ"/>
              <a:t>Kliknutím lze upravit styl.</a:t>
            </a:r>
          </a:p>
        </p:txBody>
      </p:sp>
      <p:sp>
        <p:nvSpPr>
          <p:cNvPr id="3" name="Zástupný symbol pro datum 2">
            <a:extLst>
              <a:ext uri="{FF2B5EF4-FFF2-40B4-BE49-F238E27FC236}">
                <a16:creationId xmlns:a16="http://schemas.microsoft.com/office/drawing/2014/main" id="{E8A10EF2-FDDD-FC45-BD44-B04B3AE7DD7D}"/>
              </a:ext>
            </a:extLst>
          </p:cNvPr>
          <p:cNvSpPr>
            <a:spLocks noGrp="1"/>
          </p:cNvSpPr>
          <p:nvPr>
            <p:ph type="dt" sz="half" idx="10"/>
          </p:nvPr>
        </p:nvSpPr>
        <p:spPr/>
        <p:txBody>
          <a:bodyPr/>
          <a:lstStyle/>
          <a:p>
            <a:fld id="{67E444F1-6F01-7A45-9191-5B6763D39BA9}" type="datetime1">
              <a:rPr lang="cs-CZ" smtClean="0"/>
              <a:t>18.01.2022</a:t>
            </a:fld>
            <a:endParaRPr lang="en-US" dirty="0"/>
          </a:p>
        </p:txBody>
      </p:sp>
      <p:sp>
        <p:nvSpPr>
          <p:cNvPr id="4" name="Zástupný symbol pro zápatí 3">
            <a:extLst>
              <a:ext uri="{FF2B5EF4-FFF2-40B4-BE49-F238E27FC236}">
                <a16:creationId xmlns:a16="http://schemas.microsoft.com/office/drawing/2014/main" id="{42E0C825-43CB-7F4E-851E-2F01FEEF3A27}"/>
              </a:ext>
            </a:extLst>
          </p:cNvPr>
          <p:cNvSpPr>
            <a:spLocks noGrp="1"/>
          </p:cNvSpPr>
          <p:nvPr>
            <p:ph type="ftr" sz="quarter" idx="11"/>
          </p:nvPr>
        </p:nvSpPr>
        <p:spPr/>
        <p:txBody>
          <a:bodyPr/>
          <a:lstStyle/>
          <a:p>
            <a:endParaRPr lang="en-US" dirty="0"/>
          </a:p>
        </p:txBody>
      </p:sp>
      <p:sp>
        <p:nvSpPr>
          <p:cNvPr id="5" name="Zástupný symbol pro číslo snímku 4">
            <a:extLst>
              <a:ext uri="{FF2B5EF4-FFF2-40B4-BE49-F238E27FC236}">
                <a16:creationId xmlns:a16="http://schemas.microsoft.com/office/drawing/2014/main" id="{030DC75A-CA6D-DE46-AE65-9E26FE441B5D}"/>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25971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ý">
    <p:spTree>
      <p:nvGrpSpPr>
        <p:cNvPr id="1" name=""/>
        <p:cNvGrpSpPr/>
        <p:nvPr/>
      </p:nvGrpSpPr>
      <p:grpSpPr>
        <a:xfrm>
          <a:off x="0" y="0"/>
          <a:ext cx="0" cy="0"/>
          <a:chOff x="0" y="0"/>
          <a:chExt cx="0" cy="0"/>
        </a:xfrm>
      </p:grpSpPr>
      <p:sp>
        <p:nvSpPr>
          <p:cNvPr id="2" name="Zástupný symbol pro datum 1">
            <a:extLst>
              <a:ext uri="{FF2B5EF4-FFF2-40B4-BE49-F238E27FC236}">
                <a16:creationId xmlns:a16="http://schemas.microsoft.com/office/drawing/2014/main" id="{FAE3E449-A6B4-B24C-AAFC-3288149C46EB}"/>
              </a:ext>
            </a:extLst>
          </p:cNvPr>
          <p:cNvSpPr>
            <a:spLocks noGrp="1"/>
          </p:cNvSpPr>
          <p:nvPr>
            <p:ph type="dt" sz="half" idx="10"/>
          </p:nvPr>
        </p:nvSpPr>
        <p:spPr/>
        <p:txBody>
          <a:bodyPr/>
          <a:lstStyle/>
          <a:p>
            <a:fld id="{174CD1BE-7CFA-F244-A0A8-03ED6D93FD1D}" type="datetime1">
              <a:rPr lang="cs-CZ" smtClean="0"/>
              <a:t>18.01.2022</a:t>
            </a:fld>
            <a:endParaRPr lang="en-US" dirty="0"/>
          </a:p>
        </p:txBody>
      </p:sp>
      <p:sp>
        <p:nvSpPr>
          <p:cNvPr id="3" name="Zástupný symbol pro zápatí 2">
            <a:extLst>
              <a:ext uri="{FF2B5EF4-FFF2-40B4-BE49-F238E27FC236}">
                <a16:creationId xmlns:a16="http://schemas.microsoft.com/office/drawing/2014/main" id="{10EAB916-6D24-9240-B5E7-672EEAA1E511}"/>
              </a:ext>
            </a:extLst>
          </p:cNvPr>
          <p:cNvSpPr>
            <a:spLocks noGrp="1"/>
          </p:cNvSpPr>
          <p:nvPr>
            <p:ph type="ftr" sz="quarter" idx="11"/>
          </p:nvPr>
        </p:nvSpPr>
        <p:spPr/>
        <p:txBody>
          <a:bodyPr/>
          <a:lstStyle/>
          <a:p>
            <a:endParaRPr lang="en-US" dirty="0"/>
          </a:p>
        </p:txBody>
      </p:sp>
      <p:sp>
        <p:nvSpPr>
          <p:cNvPr id="4" name="Zástupný symbol pro číslo snímku 3">
            <a:extLst>
              <a:ext uri="{FF2B5EF4-FFF2-40B4-BE49-F238E27FC236}">
                <a16:creationId xmlns:a16="http://schemas.microsoft.com/office/drawing/2014/main" id="{899FAE92-1A0F-AD42-A967-EB6C348343F7}"/>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07327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titulkem">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063E8947-ABCF-0A4C-90E7-475EC1FDC2CC}"/>
              </a:ext>
            </a:extLst>
          </p:cNvPr>
          <p:cNvSpPr>
            <a:spLocks noGrp="1"/>
          </p:cNvSpPr>
          <p:nvPr>
            <p:ph type="title"/>
          </p:nvPr>
        </p:nvSpPr>
        <p:spPr>
          <a:xfrm>
            <a:off x="839788" y="457200"/>
            <a:ext cx="3932237" cy="1600200"/>
          </a:xfrm>
        </p:spPr>
        <p:txBody>
          <a:bodyPr anchor="b"/>
          <a:lstStyle>
            <a:lvl1pPr>
              <a:defRPr sz="3200"/>
            </a:lvl1pPr>
          </a:lstStyle>
          <a:p>
            <a:r>
              <a:rPr lang="cs-CZ"/>
              <a:t>Kliknutím lze upravit styl.</a:t>
            </a:r>
          </a:p>
        </p:txBody>
      </p:sp>
      <p:sp>
        <p:nvSpPr>
          <p:cNvPr id="3" name="Zástupný obsah 2">
            <a:extLst>
              <a:ext uri="{FF2B5EF4-FFF2-40B4-BE49-F238E27FC236}">
                <a16:creationId xmlns:a16="http://schemas.microsoft.com/office/drawing/2014/main" id="{0F6506B4-FD5B-974F-8EDE-A0DE511560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text 3">
            <a:extLst>
              <a:ext uri="{FF2B5EF4-FFF2-40B4-BE49-F238E27FC236}">
                <a16:creationId xmlns:a16="http://schemas.microsoft.com/office/drawing/2014/main" id="{5B6FEB4B-ADB1-7444-A8C5-82B4A53B12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cs-CZ"/>
              <a:t>Po kliknutí můžete upravovat styly textu v předloze.</a:t>
            </a:r>
          </a:p>
        </p:txBody>
      </p:sp>
      <p:sp>
        <p:nvSpPr>
          <p:cNvPr id="5" name="Zástupný symbol pro datum 4">
            <a:extLst>
              <a:ext uri="{FF2B5EF4-FFF2-40B4-BE49-F238E27FC236}">
                <a16:creationId xmlns:a16="http://schemas.microsoft.com/office/drawing/2014/main" id="{BBD2321B-9E44-A74C-8591-A815B3AE5BE5}"/>
              </a:ext>
            </a:extLst>
          </p:cNvPr>
          <p:cNvSpPr>
            <a:spLocks noGrp="1"/>
          </p:cNvSpPr>
          <p:nvPr>
            <p:ph type="dt" sz="half" idx="10"/>
          </p:nvPr>
        </p:nvSpPr>
        <p:spPr/>
        <p:txBody>
          <a:bodyPr/>
          <a:lstStyle/>
          <a:p>
            <a:fld id="{9F78E094-32A1-0749-BE70-870351F8785E}" type="datetime1">
              <a:rPr lang="cs-CZ" smtClean="0"/>
              <a:t>18.01.2022</a:t>
            </a:fld>
            <a:endParaRPr lang="en-US" dirty="0"/>
          </a:p>
        </p:txBody>
      </p:sp>
      <p:sp>
        <p:nvSpPr>
          <p:cNvPr id="6" name="Zástupný symbol pro zápatí 5">
            <a:extLst>
              <a:ext uri="{FF2B5EF4-FFF2-40B4-BE49-F238E27FC236}">
                <a16:creationId xmlns:a16="http://schemas.microsoft.com/office/drawing/2014/main" id="{84B79063-1FE4-A046-B4DF-F7DEFABBF9A0}"/>
              </a:ext>
            </a:extLst>
          </p:cNvPr>
          <p:cNvSpPr>
            <a:spLocks noGrp="1"/>
          </p:cNvSpPr>
          <p:nvPr>
            <p:ph type="ftr" sz="quarter" idx="11"/>
          </p:nvPr>
        </p:nvSpPr>
        <p:spPr/>
        <p:txBody>
          <a:bodyPr/>
          <a:lstStyle/>
          <a:p>
            <a:endParaRPr lang="en-US" dirty="0"/>
          </a:p>
        </p:txBody>
      </p:sp>
      <p:sp>
        <p:nvSpPr>
          <p:cNvPr id="7" name="Zástupný symbol pro číslo snímku 6">
            <a:extLst>
              <a:ext uri="{FF2B5EF4-FFF2-40B4-BE49-F238E27FC236}">
                <a16:creationId xmlns:a16="http://schemas.microsoft.com/office/drawing/2014/main" id="{0FD59F51-7E35-2341-9621-5A3D4BAD82E8}"/>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10425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ek s titulkem">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7FFA7EED-1F27-BC4B-844F-AE23E0F9518A}"/>
              </a:ext>
            </a:extLst>
          </p:cNvPr>
          <p:cNvSpPr>
            <a:spLocks noGrp="1"/>
          </p:cNvSpPr>
          <p:nvPr>
            <p:ph type="title"/>
          </p:nvPr>
        </p:nvSpPr>
        <p:spPr>
          <a:xfrm>
            <a:off x="839788" y="457200"/>
            <a:ext cx="3932237" cy="1600200"/>
          </a:xfrm>
        </p:spPr>
        <p:txBody>
          <a:bodyPr anchor="b"/>
          <a:lstStyle>
            <a:lvl1pPr>
              <a:defRPr sz="3200"/>
            </a:lvl1pPr>
          </a:lstStyle>
          <a:p>
            <a:r>
              <a:rPr lang="cs-CZ"/>
              <a:t>Kliknutím lze upravit styl.</a:t>
            </a:r>
          </a:p>
        </p:txBody>
      </p:sp>
      <p:sp>
        <p:nvSpPr>
          <p:cNvPr id="3" name="Zástupný symbol obrázku 2">
            <a:extLst>
              <a:ext uri="{FF2B5EF4-FFF2-40B4-BE49-F238E27FC236}">
                <a16:creationId xmlns:a16="http://schemas.microsoft.com/office/drawing/2014/main" id="{CD2C0486-E37A-7B4B-8E38-47ACA4BDCD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cs-CZ"/>
          </a:p>
        </p:txBody>
      </p:sp>
      <p:sp>
        <p:nvSpPr>
          <p:cNvPr id="4" name="Zástupný text 3">
            <a:extLst>
              <a:ext uri="{FF2B5EF4-FFF2-40B4-BE49-F238E27FC236}">
                <a16:creationId xmlns:a16="http://schemas.microsoft.com/office/drawing/2014/main" id="{DC3D889D-524F-7F47-BF38-8440F4C71C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cs-CZ"/>
              <a:t>Po kliknutí můžete upravovat styly textu v předloze.</a:t>
            </a:r>
          </a:p>
        </p:txBody>
      </p:sp>
      <p:sp>
        <p:nvSpPr>
          <p:cNvPr id="5" name="Zástupný symbol pro datum 4">
            <a:extLst>
              <a:ext uri="{FF2B5EF4-FFF2-40B4-BE49-F238E27FC236}">
                <a16:creationId xmlns:a16="http://schemas.microsoft.com/office/drawing/2014/main" id="{269793BC-CF1D-B347-9D8E-E530F0CA3288}"/>
              </a:ext>
            </a:extLst>
          </p:cNvPr>
          <p:cNvSpPr>
            <a:spLocks noGrp="1"/>
          </p:cNvSpPr>
          <p:nvPr>
            <p:ph type="dt" sz="half" idx="10"/>
          </p:nvPr>
        </p:nvSpPr>
        <p:spPr/>
        <p:txBody>
          <a:bodyPr/>
          <a:lstStyle/>
          <a:p>
            <a:fld id="{390494EA-5707-D04B-8496-389EA9F73AC2}" type="datetime1">
              <a:rPr lang="cs-CZ" smtClean="0"/>
              <a:t>18.01.2022</a:t>
            </a:fld>
            <a:endParaRPr lang="en-US" dirty="0"/>
          </a:p>
        </p:txBody>
      </p:sp>
      <p:sp>
        <p:nvSpPr>
          <p:cNvPr id="6" name="Zástupný symbol pro zápatí 5">
            <a:extLst>
              <a:ext uri="{FF2B5EF4-FFF2-40B4-BE49-F238E27FC236}">
                <a16:creationId xmlns:a16="http://schemas.microsoft.com/office/drawing/2014/main" id="{F9939DBE-38CF-B643-9CFA-5D13AF47E55D}"/>
              </a:ext>
            </a:extLst>
          </p:cNvPr>
          <p:cNvSpPr>
            <a:spLocks noGrp="1"/>
          </p:cNvSpPr>
          <p:nvPr>
            <p:ph type="ftr" sz="quarter" idx="11"/>
          </p:nvPr>
        </p:nvSpPr>
        <p:spPr/>
        <p:txBody>
          <a:bodyPr/>
          <a:lstStyle/>
          <a:p>
            <a:endParaRPr lang="en-US" dirty="0"/>
          </a:p>
        </p:txBody>
      </p:sp>
      <p:sp>
        <p:nvSpPr>
          <p:cNvPr id="7" name="Zástupný symbol pro číslo snímku 6">
            <a:extLst>
              <a:ext uri="{FF2B5EF4-FFF2-40B4-BE49-F238E27FC236}">
                <a16:creationId xmlns:a16="http://schemas.microsoft.com/office/drawing/2014/main" id="{A02D1394-D8B6-684F-B79A-C9F4EF474014}"/>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61940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nadpis 1">
            <a:extLst>
              <a:ext uri="{FF2B5EF4-FFF2-40B4-BE49-F238E27FC236}">
                <a16:creationId xmlns:a16="http://schemas.microsoft.com/office/drawing/2014/main" id="{862095BB-881F-1342-9624-8751704945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cs-CZ"/>
              <a:t>Kliknutím lze upravit styl.</a:t>
            </a:r>
          </a:p>
        </p:txBody>
      </p:sp>
      <p:sp>
        <p:nvSpPr>
          <p:cNvPr id="3" name="Zástupný text 2">
            <a:extLst>
              <a:ext uri="{FF2B5EF4-FFF2-40B4-BE49-F238E27FC236}">
                <a16:creationId xmlns:a16="http://schemas.microsoft.com/office/drawing/2014/main" id="{C9CB1E3A-8229-A246-9623-ACA13DCD5B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datum 3">
            <a:extLst>
              <a:ext uri="{FF2B5EF4-FFF2-40B4-BE49-F238E27FC236}">
                <a16:creationId xmlns:a16="http://schemas.microsoft.com/office/drawing/2014/main" id="{901214E1-C6CD-0248-8A8D-467BBB7FC2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58C30F-3556-EF4C-AAEF-C555A361E5A8}" type="datetime1">
              <a:rPr lang="cs-CZ" smtClean="0"/>
              <a:t>18.01.2022</a:t>
            </a:fld>
            <a:endParaRPr lang="en-US" dirty="0"/>
          </a:p>
        </p:txBody>
      </p:sp>
      <p:sp>
        <p:nvSpPr>
          <p:cNvPr id="5" name="Zástupný symbol pro zápatí 4">
            <a:extLst>
              <a:ext uri="{FF2B5EF4-FFF2-40B4-BE49-F238E27FC236}">
                <a16:creationId xmlns:a16="http://schemas.microsoft.com/office/drawing/2014/main" id="{3F27E653-3ED8-B741-A1FB-DC67995E07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Zástupný symbol pro číslo snímku 5">
            <a:extLst>
              <a:ext uri="{FF2B5EF4-FFF2-40B4-BE49-F238E27FC236}">
                <a16:creationId xmlns:a16="http://schemas.microsoft.com/office/drawing/2014/main" id="{5F46B7CD-7B4F-8146-8144-D28D76A41C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72842870"/>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EFA9B6C6-A247-48A8-9A1C-1E36FA945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Nadpis 1">
            <a:extLst>
              <a:ext uri="{FF2B5EF4-FFF2-40B4-BE49-F238E27FC236}">
                <a16:creationId xmlns:a16="http://schemas.microsoft.com/office/drawing/2014/main" id="{C3FF7683-4D42-3149-BD3F-AD78384F3460}"/>
              </a:ext>
            </a:extLst>
          </p:cNvPr>
          <p:cNvSpPr>
            <a:spLocks noGrp="1"/>
          </p:cNvSpPr>
          <p:nvPr>
            <p:ph type="ctrTitle"/>
          </p:nvPr>
        </p:nvSpPr>
        <p:spPr>
          <a:xfrm>
            <a:off x="1301261" y="590062"/>
            <a:ext cx="5409655" cy="2838938"/>
          </a:xfrm>
        </p:spPr>
        <p:txBody>
          <a:bodyPr>
            <a:normAutofit/>
          </a:bodyPr>
          <a:lstStyle/>
          <a:p>
            <a:pPr algn="l"/>
            <a:r>
              <a:rPr lang="cs-CZ" sz="4800" dirty="0">
                <a:solidFill>
                  <a:srgbClr val="FFFFFF"/>
                </a:solidFill>
              </a:rPr>
              <a:t>Sémantické facetové vyhledávání na platformě React</a:t>
            </a:r>
          </a:p>
        </p:txBody>
      </p:sp>
      <p:sp>
        <p:nvSpPr>
          <p:cNvPr id="3" name="Podnadpis 2">
            <a:extLst>
              <a:ext uri="{FF2B5EF4-FFF2-40B4-BE49-F238E27FC236}">
                <a16:creationId xmlns:a16="http://schemas.microsoft.com/office/drawing/2014/main" id="{A04239CD-03F2-8D42-BF67-BC279C6CF0DD}"/>
              </a:ext>
            </a:extLst>
          </p:cNvPr>
          <p:cNvSpPr>
            <a:spLocks noGrp="1"/>
          </p:cNvSpPr>
          <p:nvPr>
            <p:ph type="subTitle" idx="1"/>
          </p:nvPr>
        </p:nvSpPr>
        <p:spPr>
          <a:xfrm>
            <a:off x="5642044" y="4698614"/>
            <a:ext cx="5088650" cy="1198120"/>
          </a:xfrm>
        </p:spPr>
        <p:txBody>
          <a:bodyPr>
            <a:normAutofit/>
          </a:bodyPr>
          <a:lstStyle/>
          <a:p>
            <a:pPr algn="r"/>
            <a:r>
              <a:rPr lang="cs-CZ" sz="2000" dirty="0">
                <a:solidFill>
                  <a:srgbClr val="FFFFFF"/>
                </a:solidFill>
              </a:rPr>
              <a:t>Semestrální projekt</a:t>
            </a:r>
          </a:p>
          <a:p>
            <a:pPr algn="r"/>
            <a:r>
              <a:rPr lang="cs-CZ" sz="2000" dirty="0">
                <a:solidFill>
                  <a:srgbClr val="FFFFFF"/>
                </a:solidFill>
              </a:rPr>
              <a:t>Daniel </a:t>
            </a:r>
            <a:r>
              <a:rPr lang="cs-CZ" sz="2000">
                <a:solidFill>
                  <a:srgbClr val="FFFFFF"/>
                </a:solidFill>
              </a:rPr>
              <a:t>Bourek</a:t>
            </a:r>
            <a:endParaRPr lang="cs-CZ" sz="2000" dirty="0">
              <a:solidFill>
                <a:srgbClr val="FFFFFF"/>
              </a:solidFill>
            </a:endParaRPr>
          </a:p>
        </p:txBody>
      </p:sp>
      <p:sp>
        <p:nvSpPr>
          <p:cNvPr id="36"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76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38"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763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40"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20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42" name="Straight Connector 41">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01262" y="3496322"/>
            <a:ext cx="0" cy="335280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4" name="Zástupný symbol pro číslo snímku 3">
            <a:extLst>
              <a:ext uri="{FF2B5EF4-FFF2-40B4-BE49-F238E27FC236}">
                <a16:creationId xmlns:a16="http://schemas.microsoft.com/office/drawing/2014/main" id="{03B8D7E9-D4C3-F940-82F3-1C55EE07F1DA}"/>
              </a:ext>
            </a:extLst>
          </p:cNvPr>
          <p:cNvSpPr>
            <a:spLocks noGrp="1"/>
          </p:cNvSpPr>
          <p:nvPr>
            <p:ph type="sldNum" sz="quarter" idx="12"/>
          </p:nvPr>
        </p:nvSpPr>
        <p:spPr/>
        <p:txBody>
          <a:bodyPr/>
          <a:lstStyle/>
          <a:p>
            <a:fld id="{D57F1E4F-1CFF-5643-939E-217C01CDF565}" type="slidenum">
              <a:rPr lang="en-US" smtClean="0">
                <a:solidFill>
                  <a:schemeClr val="bg1"/>
                </a:solidFill>
              </a:rPr>
              <a:pPr/>
              <a:t>1</a:t>
            </a:fld>
            <a:r>
              <a:rPr lang="en-US" dirty="0">
                <a:solidFill>
                  <a:schemeClr val="bg1"/>
                </a:solidFill>
              </a:rPr>
              <a:t>/6</a:t>
            </a:r>
          </a:p>
        </p:txBody>
      </p:sp>
    </p:spTree>
    <p:extLst>
      <p:ext uri="{BB962C8B-B14F-4D97-AF65-F5344CB8AC3E}">
        <p14:creationId xmlns:p14="http://schemas.microsoft.com/office/powerpoint/2010/main" val="1405035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000"/>
                                  </p:stCondLst>
                                  <p:iterate>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00"/>
                                        <p:tgtEl>
                                          <p:spTgt spid="3">
                                            <p:txEl>
                                              <p:pRg st="1" end="1"/>
                                            </p:txEl>
                                          </p:spTgt>
                                        </p:tgtEl>
                                      </p:cBhvr>
                                    </p:animEffect>
                                  </p:childTnLst>
                                </p:cTn>
                              </p:par>
                              <p:par>
                                <p:cTn id="13" presetID="10" presetClass="entr" presetSubtype="0" fill="hold" grpId="0" nodeType="withEffect">
                                  <p:stCondLst>
                                    <p:cond delay="500"/>
                                  </p:stCondLst>
                                  <p:iterate>
                                    <p:tmPct val="10000"/>
                                  </p:iterate>
                                  <p:childTnLst>
                                    <p:set>
                                      <p:cBhvr>
                                        <p:cTn id="14" dur="1" fill="hold">
                                          <p:stCondLst>
                                            <p:cond delay="0"/>
                                          </p:stCondLst>
                                        </p:cTn>
                                        <p:tgtEl>
                                          <p:spTgt spid="2"/>
                                        </p:tgtEl>
                                        <p:attrNameLst>
                                          <p:attrName>style.visibility</p:attrName>
                                        </p:attrNameLst>
                                      </p:cBhvr>
                                      <p:to>
                                        <p:strVal val="visible"/>
                                      </p:to>
                                    </p:set>
                                    <p:animEffect transition="in" filter="fade">
                                      <p:cBhvr>
                                        <p:cTn id="15"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dpis 1">
            <a:extLst>
              <a:ext uri="{FF2B5EF4-FFF2-40B4-BE49-F238E27FC236}">
                <a16:creationId xmlns:a16="http://schemas.microsoft.com/office/drawing/2014/main" id="{5BF923D0-70D4-6B40-A0D3-868F87ACBA89}"/>
              </a:ext>
            </a:extLst>
          </p:cNvPr>
          <p:cNvSpPr>
            <a:spLocks noGrp="1"/>
          </p:cNvSpPr>
          <p:nvPr>
            <p:ph type="title"/>
          </p:nvPr>
        </p:nvSpPr>
        <p:spPr>
          <a:xfrm>
            <a:off x="838200" y="459863"/>
            <a:ext cx="10515600" cy="1004594"/>
          </a:xfrm>
        </p:spPr>
        <p:txBody>
          <a:bodyPr>
            <a:normAutofit/>
          </a:bodyPr>
          <a:lstStyle/>
          <a:p>
            <a:pPr algn="ctr"/>
            <a:r>
              <a:rPr lang="cs-CZ">
                <a:solidFill>
                  <a:srgbClr val="FFFFFF"/>
                </a:solidFill>
              </a:rPr>
              <a:t>Popis práce</a:t>
            </a:r>
          </a:p>
        </p:txBody>
      </p:sp>
      <p:sp>
        <p:nvSpPr>
          <p:cNvPr id="11" name="Rectangle: Rounded Corners 10">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Zástupný obsah 2">
            <a:extLst>
              <a:ext uri="{FF2B5EF4-FFF2-40B4-BE49-F238E27FC236}">
                <a16:creationId xmlns:a16="http://schemas.microsoft.com/office/drawing/2014/main" id="{6914B03C-3A84-4B1E-986D-1657A5BA286F}"/>
              </a:ext>
            </a:extLst>
          </p:cNvPr>
          <p:cNvGraphicFramePr>
            <a:graphicFrameLocks noGrp="1"/>
          </p:cNvGraphicFramePr>
          <p:nvPr>
            <p:ph idx="1"/>
            <p:extLst>
              <p:ext uri="{D42A27DB-BD31-4B8C-83A1-F6EECF244321}">
                <p14:modId xmlns:p14="http://schemas.microsoft.com/office/powerpoint/2010/main" val="367462543"/>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Zástupný symbol pro číslo snímku 2">
            <a:extLst>
              <a:ext uri="{FF2B5EF4-FFF2-40B4-BE49-F238E27FC236}">
                <a16:creationId xmlns:a16="http://schemas.microsoft.com/office/drawing/2014/main" id="{AE86CD89-7D29-C041-8F82-DED447BCC197}"/>
              </a:ext>
            </a:extLst>
          </p:cNvPr>
          <p:cNvSpPr>
            <a:spLocks noGrp="1"/>
          </p:cNvSpPr>
          <p:nvPr>
            <p:ph type="sldNum" sz="quarter" idx="12"/>
          </p:nvPr>
        </p:nvSpPr>
        <p:spPr/>
        <p:txBody>
          <a:bodyPr/>
          <a:lstStyle/>
          <a:p>
            <a:fld id="{D57F1E4F-1CFF-5643-939E-217C01CDF565}" type="slidenum">
              <a:rPr lang="en-US" smtClean="0">
                <a:solidFill>
                  <a:schemeClr val="bg1"/>
                </a:solidFill>
              </a:rPr>
              <a:pPr/>
              <a:t>2</a:t>
            </a:fld>
            <a:r>
              <a:rPr lang="en-US" dirty="0">
                <a:solidFill>
                  <a:schemeClr val="bg1"/>
                </a:solidFill>
              </a:rPr>
              <a:t>/6</a:t>
            </a:r>
          </a:p>
        </p:txBody>
      </p:sp>
    </p:spTree>
    <p:extLst>
      <p:ext uri="{BB962C8B-B14F-4D97-AF65-F5344CB8AC3E}">
        <p14:creationId xmlns:p14="http://schemas.microsoft.com/office/powerpoint/2010/main" val="452521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F01DFDF6-C48D-434E-BF19-3849D3349D11}"/>
              </a:ext>
            </a:extLst>
          </p:cNvPr>
          <p:cNvSpPr>
            <a:spLocks noGrp="1"/>
          </p:cNvSpPr>
          <p:nvPr>
            <p:ph type="title"/>
          </p:nvPr>
        </p:nvSpPr>
        <p:spPr>
          <a:xfrm>
            <a:off x="547915" y="365124"/>
            <a:ext cx="5257800" cy="1325563"/>
          </a:xfrm>
        </p:spPr>
        <p:txBody>
          <a:bodyPr/>
          <a:lstStyle/>
          <a:p>
            <a:r>
              <a:rPr lang="cs-CZ" dirty="0">
                <a:solidFill>
                  <a:schemeClr val="bg1"/>
                </a:solidFill>
              </a:rPr>
              <a:t>Sémantický web</a:t>
            </a:r>
          </a:p>
        </p:txBody>
      </p:sp>
      <p:sp>
        <p:nvSpPr>
          <p:cNvPr id="3" name="Zástupný obsah 2">
            <a:extLst>
              <a:ext uri="{FF2B5EF4-FFF2-40B4-BE49-F238E27FC236}">
                <a16:creationId xmlns:a16="http://schemas.microsoft.com/office/drawing/2014/main" id="{66F27730-E602-5F4A-A7FB-26F425710A46}"/>
              </a:ext>
            </a:extLst>
          </p:cNvPr>
          <p:cNvSpPr>
            <a:spLocks noGrp="1"/>
          </p:cNvSpPr>
          <p:nvPr>
            <p:ph idx="1"/>
          </p:nvPr>
        </p:nvSpPr>
        <p:spPr>
          <a:xfrm>
            <a:off x="547915" y="1822450"/>
            <a:ext cx="5257800" cy="4351338"/>
          </a:xfrm>
        </p:spPr>
        <p:txBody>
          <a:bodyPr/>
          <a:lstStyle/>
          <a:p>
            <a:r>
              <a:rPr lang="cs-CZ" dirty="0">
                <a:solidFill>
                  <a:schemeClr val="bg1"/>
                </a:solidFill>
              </a:rPr>
              <a:t>Rozšíření webu</a:t>
            </a:r>
          </a:p>
          <a:p>
            <a:r>
              <a:rPr lang="cs-CZ" dirty="0">
                <a:solidFill>
                  <a:schemeClr val="bg1"/>
                </a:solidFill>
              </a:rPr>
              <a:t>Strojově čitelná data</a:t>
            </a:r>
          </a:p>
          <a:p>
            <a:r>
              <a:rPr lang="cs-CZ" dirty="0">
                <a:solidFill>
                  <a:schemeClr val="bg1"/>
                </a:solidFill>
              </a:rPr>
              <a:t>RDF, SPARQL</a:t>
            </a:r>
          </a:p>
        </p:txBody>
      </p:sp>
      <p:sp>
        <p:nvSpPr>
          <p:cNvPr id="4" name="Nadpis 1">
            <a:extLst>
              <a:ext uri="{FF2B5EF4-FFF2-40B4-BE49-F238E27FC236}">
                <a16:creationId xmlns:a16="http://schemas.microsoft.com/office/drawing/2014/main" id="{588FF828-2A9F-9643-8BD7-808C9C6B5FF4}"/>
              </a:ext>
            </a:extLst>
          </p:cNvPr>
          <p:cNvSpPr txBox="1">
            <a:spLocks/>
          </p:cNvSpPr>
          <p:nvPr/>
        </p:nvSpPr>
        <p:spPr>
          <a:xfrm>
            <a:off x="6516915" y="381905"/>
            <a:ext cx="52578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cs-CZ" dirty="0">
                <a:solidFill>
                  <a:schemeClr val="bg1"/>
                </a:solidFill>
              </a:rPr>
              <a:t>Facetové vyhledávání</a:t>
            </a:r>
          </a:p>
        </p:txBody>
      </p:sp>
      <p:sp>
        <p:nvSpPr>
          <p:cNvPr id="5" name="Zástupný obsah 2">
            <a:extLst>
              <a:ext uri="{FF2B5EF4-FFF2-40B4-BE49-F238E27FC236}">
                <a16:creationId xmlns:a16="http://schemas.microsoft.com/office/drawing/2014/main" id="{08629FCB-EE64-594F-94CF-4B8394E8BDDF}"/>
              </a:ext>
            </a:extLst>
          </p:cNvPr>
          <p:cNvSpPr txBox="1">
            <a:spLocks/>
          </p:cNvSpPr>
          <p:nvPr/>
        </p:nvSpPr>
        <p:spPr>
          <a:xfrm>
            <a:off x="6516915" y="1830614"/>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cs-CZ" dirty="0">
                <a:solidFill>
                  <a:schemeClr val="bg1"/>
                </a:solidFill>
              </a:rPr>
              <a:t>Zatřídění výsledků do kategorií ke zpřesnění vyhledávání</a:t>
            </a:r>
          </a:p>
          <a:p>
            <a:r>
              <a:rPr lang="cs-CZ" dirty="0">
                <a:solidFill>
                  <a:schemeClr val="bg1"/>
                </a:solidFill>
              </a:rPr>
              <a:t>Různé přístupy</a:t>
            </a:r>
          </a:p>
          <a:p>
            <a:r>
              <a:rPr lang="cs-CZ" dirty="0">
                <a:solidFill>
                  <a:schemeClr val="bg1"/>
                </a:solidFill>
              </a:rPr>
              <a:t>Nejsou řešení pro sémantické technologie</a:t>
            </a:r>
          </a:p>
        </p:txBody>
      </p:sp>
      <p:cxnSp>
        <p:nvCxnSpPr>
          <p:cNvPr id="8" name="Přímá spojnice 7">
            <a:extLst>
              <a:ext uri="{FF2B5EF4-FFF2-40B4-BE49-F238E27FC236}">
                <a16:creationId xmlns:a16="http://schemas.microsoft.com/office/drawing/2014/main" id="{CD38F2B7-E1AD-0243-8E66-353DBFCA4899}"/>
              </a:ext>
            </a:extLst>
          </p:cNvPr>
          <p:cNvCxnSpPr>
            <a:cxnSpLocks/>
          </p:cNvCxnSpPr>
          <p:nvPr/>
        </p:nvCxnSpPr>
        <p:spPr>
          <a:xfrm>
            <a:off x="6096000" y="588857"/>
            <a:ext cx="0" cy="5680286"/>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Zástupný symbol pro číslo snímku 5">
            <a:extLst>
              <a:ext uri="{FF2B5EF4-FFF2-40B4-BE49-F238E27FC236}">
                <a16:creationId xmlns:a16="http://schemas.microsoft.com/office/drawing/2014/main" id="{8552D322-42D7-634D-88C6-9FE7094ABA4A}"/>
              </a:ext>
            </a:extLst>
          </p:cNvPr>
          <p:cNvSpPr>
            <a:spLocks noGrp="1"/>
          </p:cNvSpPr>
          <p:nvPr>
            <p:ph type="sldNum" sz="quarter" idx="12"/>
          </p:nvPr>
        </p:nvSpPr>
        <p:spPr/>
        <p:txBody>
          <a:bodyPr/>
          <a:lstStyle/>
          <a:p>
            <a:fld id="{D57F1E4F-1CFF-5643-939E-217C01CDF565}" type="slidenum">
              <a:rPr lang="en-US" smtClean="0">
                <a:solidFill>
                  <a:schemeClr val="bg1"/>
                </a:solidFill>
              </a:rPr>
              <a:pPr/>
              <a:t>3</a:t>
            </a:fld>
            <a:r>
              <a:rPr lang="en-US" dirty="0">
                <a:solidFill>
                  <a:schemeClr val="bg1"/>
                </a:solidFill>
              </a:rPr>
              <a:t>/6</a:t>
            </a:r>
          </a:p>
        </p:txBody>
      </p:sp>
    </p:spTree>
    <p:extLst>
      <p:ext uri="{BB962C8B-B14F-4D97-AF65-F5344CB8AC3E}">
        <p14:creationId xmlns:p14="http://schemas.microsoft.com/office/powerpoint/2010/main" val="843491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3529E97A-97C3-40EA-8A04-5C02398D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Nadpis 1">
            <a:extLst>
              <a:ext uri="{FF2B5EF4-FFF2-40B4-BE49-F238E27FC236}">
                <a16:creationId xmlns:a16="http://schemas.microsoft.com/office/drawing/2014/main" id="{AE711708-C4C0-194A-8821-15C904D1EACD}"/>
              </a:ext>
            </a:extLst>
          </p:cNvPr>
          <p:cNvSpPr>
            <a:spLocks noGrp="1"/>
          </p:cNvSpPr>
          <p:nvPr>
            <p:ph type="title"/>
          </p:nvPr>
        </p:nvSpPr>
        <p:spPr>
          <a:xfrm>
            <a:off x="630936" y="630936"/>
            <a:ext cx="3599688" cy="1463040"/>
          </a:xfrm>
        </p:spPr>
        <p:txBody>
          <a:bodyPr anchor="ctr">
            <a:normAutofit/>
          </a:bodyPr>
          <a:lstStyle/>
          <a:p>
            <a:r>
              <a:rPr lang="cs-CZ" sz="4800">
                <a:solidFill>
                  <a:srgbClr val="FFFFFF"/>
                </a:solidFill>
              </a:rPr>
              <a:t>Ukázka prototypu</a:t>
            </a:r>
          </a:p>
        </p:txBody>
      </p:sp>
      <p:sp>
        <p:nvSpPr>
          <p:cNvPr id="13" name="sketch line">
            <a:extLst>
              <a:ext uri="{FF2B5EF4-FFF2-40B4-BE49-F238E27FC236}">
                <a16:creationId xmlns:a16="http://schemas.microsoft.com/office/drawing/2014/main" id="{59FA8C2E-A5A7-4490-927A-7CD58343ED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353312"/>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Zástupný obsah 2">
            <a:extLst>
              <a:ext uri="{FF2B5EF4-FFF2-40B4-BE49-F238E27FC236}">
                <a16:creationId xmlns:a16="http://schemas.microsoft.com/office/drawing/2014/main" id="{3AC0B631-5FEC-E64B-BFEB-9C839FA96E27}"/>
              </a:ext>
            </a:extLst>
          </p:cNvPr>
          <p:cNvSpPr>
            <a:spLocks noGrp="1"/>
          </p:cNvSpPr>
          <p:nvPr>
            <p:ph idx="1"/>
          </p:nvPr>
        </p:nvSpPr>
        <p:spPr>
          <a:xfrm>
            <a:off x="4474462" y="630936"/>
            <a:ext cx="7074409" cy="1463040"/>
          </a:xfrm>
        </p:spPr>
        <p:txBody>
          <a:bodyPr anchor="ctr">
            <a:normAutofit/>
          </a:bodyPr>
          <a:lstStyle/>
          <a:p>
            <a:r>
              <a:rPr lang="cs-CZ" sz="2200" dirty="0">
                <a:solidFill>
                  <a:srgbClr val="FFFFFF"/>
                </a:solidFill>
              </a:rPr>
              <a:t>React + </a:t>
            </a:r>
            <a:r>
              <a:rPr lang="cs-CZ" sz="2200" dirty="0" err="1">
                <a:solidFill>
                  <a:srgbClr val="FFFFFF"/>
                </a:solidFill>
              </a:rPr>
              <a:t>Typescript</a:t>
            </a:r>
            <a:endParaRPr lang="cs-CZ" sz="2200" dirty="0">
              <a:solidFill>
                <a:srgbClr val="FFFFFF"/>
              </a:solidFill>
            </a:endParaRPr>
          </a:p>
          <a:p>
            <a:r>
              <a:rPr lang="cs-CZ" sz="2200" dirty="0">
                <a:solidFill>
                  <a:srgbClr val="FFFFFF"/>
                </a:solidFill>
              </a:rPr>
              <a:t>Rozdělení do 2 modulů</a:t>
            </a:r>
          </a:p>
          <a:p>
            <a:r>
              <a:rPr lang="cs-CZ" sz="2200" dirty="0" err="1">
                <a:solidFill>
                  <a:srgbClr val="FFFFFF"/>
                </a:solidFill>
              </a:rPr>
              <a:t>DBPedia.org</a:t>
            </a:r>
            <a:endParaRPr lang="cs-CZ" sz="2200" dirty="0">
              <a:solidFill>
                <a:srgbClr val="FFFFFF"/>
              </a:solidFill>
            </a:endParaRPr>
          </a:p>
        </p:txBody>
      </p:sp>
      <p:pic>
        <p:nvPicPr>
          <p:cNvPr id="4" name="Obrázek 3" descr="Obsah obrázku text&#10;&#10;Popis byl vytvořen automaticky">
            <a:extLst>
              <a:ext uri="{FF2B5EF4-FFF2-40B4-BE49-F238E27FC236}">
                <a16:creationId xmlns:a16="http://schemas.microsoft.com/office/drawing/2014/main" id="{46C5487C-D52B-0145-A535-C4E33707C994}"/>
              </a:ext>
            </a:extLst>
          </p:cNvPr>
          <p:cNvPicPr>
            <a:picLocks noChangeAspect="1"/>
          </p:cNvPicPr>
          <p:nvPr/>
        </p:nvPicPr>
        <p:blipFill>
          <a:blip r:embed="rId2"/>
          <a:stretch>
            <a:fillRect/>
          </a:stretch>
        </p:blipFill>
        <p:spPr>
          <a:xfrm>
            <a:off x="630936" y="3205360"/>
            <a:ext cx="10917936" cy="2811367"/>
          </a:xfrm>
          <a:prstGeom prst="rect">
            <a:avLst/>
          </a:prstGeom>
        </p:spPr>
      </p:pic>
      <p:sp>
        <p:nvSpPr>
          <p:cNvPr id="5" name="Zástupný symbol pro číslo snímku 4">
            <a:extLst>
              <a:ext uri="{FF2B5EF4-FFF2-40B4-BE49-F238E27FC236}">
                <a16:creationId xmlns:a16="http://schemas.microsoft.com/office/drawing/2014/main" id="{2FDCDF35-D828-F541-96FB-B72A5167404A}"/>
              </a:ext>
            </a:extLst>
          </p:cNvPr>
          <p:cNvSpPr>
            <a:spLocks noGrp="1"/>
          </p:cNvSpPr>
          <p:nvPr>
            <p:ph type="sldNum" sz="quarter" idx="12"/>
          </p:nvPr>
        </p:nvSpPr>
        <p:spPr/>
        <p:txBody>
          <a:bodyPr/>
          <a:lstStyle/>
          <a:p>
            <a:fld id="{D57F1E4F-1CFF-5643-939E-217C01CDF565}" type="slidenum">
              <a:rPr lang="en-US" smtClean="0"/>
              <a:pPr/>
              <a:t>4</a:t>
            </a:fld>
            <a:r>
              <a:rPr lang="en-US" dirty="0"/>
              <a:t>/6</a:t>
            </a:r>
          </a:p>
        </p:txBody>
      </p:sp>
    </p:spTree>
    <p:extLst>
      <p:ext uri="{BB962C8B-B14F-4D97-AF65-F5344CB8AC3E}">
        <p14:creationId xmlns:p14="http://schemas.microsoft.com/office/powerpoint/2010/main" val="227831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Nadpis 1">
            <a:extLst>
              <a:ext uri="{FF2B5EF4-FFF2-40B4-BE49-F238E27FC236}">
                <a16:creationId xmlns:a16="http://schemas.microsoft.com/office/drawing/2014/main" id="{492295DD-075D-0A4A-AAF6-9164926E9241}"/>
              </a:ext>
            </a:extLst>
          </p:cNvPr>
          <p:cNvSpPr>
            <a:spLocks noGrp="1"/>
          </p:cNvSpPr>
          <p:nvPr>
            <p:ph type="title"/>
          </p:nvPr>
        </p:nvSpPr>
        <p:spPr>
          <a:xfrm>
            <a:off x="838200" y="643467"/>
            <a:ext cx="2951205" cy="5571066"/>
          </a:xfrm>
        </p:spPr>
        <p:txBody>
          <a:bodyPr>
            <a:normAutofit/>
          </a:bodyPr>
          <a:lstStyle/>
          <a:p>
            <a:r>
              <a:rPr lang="cs-CZ">
                <a:solidFill>
                  <a:srgbClr val="FFFFFF"/>
                </a:solidFill>
              </a:rPr>
              <a:t>Plán do budoucna</a:t>
            </a:r>
          </a:p>
        </p:txBody>
      </p:sp>
      <p:graphicFrame>
        <p:nvGraphicFramePr>
          <p:cNvPr id="5" name="Zástupný obsah 2">
            <a:extLst>
              <a:ext uri="{FF2B5EF4-FFF2-40B4-BE49-F238E27FC236}">
                <a16:creationId xmlns:a16="http://schemas.microsoft.com/office/drawing/2014/main" id="{E2B2EF54-4A2A-4D27-B55B-AFFF57931619}"/>
              </a:ext>
            </a:extLst>
          </p:cNvPr>
          <p:cNvGraphicFramePr>
            <a:graphicFrameLocks noGrp="1"/>
          </p:cNvGraphicFramePr>
          <p:nvPr>
            <p:ph idx="1"/>
            <p:extLst>
              <p:ext uri="{D42A27DB-BD31-4B8C-83A1-F6EECF244321}">
                <p14:modId xmlns:p14="http://schemas.microsoft.com/office/powerpoint/2010/main" val="79651447"/>
              </p:ext>
            </p:extLst>
          </p:nvPr>
        </p:nvGraphicFramePr>
        <p:xfrm>
          <a:off x="5207640" y="643466"/>
          <a:ext cx="6291714" cy="55307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Zástupný symbol pro číslo snímku 2">
            <a:extLst>
              <a:ext uri="{FF2B5EF4-FFF2-40B4-BE49-F238E27FC236}">
                <a16:creationId xmlns:a16="http://schemas.microsoft.com/office/drawing/2014/main" id="{8947D253-C4EA-F648-B13A-258DA74AB82F}"/>
              </a:ext>
            </a:extLst>
          </p:cNvPr>
          <p:cNvSpPr>
            <a:spLocks noGrp="1"/>
          </p:cNvSpPr>
          <p:nvPr>
            <p:ph type="sldNum" sz="quarter" idx="12"/>
          </p:nvPr>
        </p:nvSpPr>
        <p:spPr/>
        <p:txBody>
          <a:bodyPr/>
          <a:lstStyle/>
          <a:p>
            <a:fld id="{D57F1E4F-1CFF-5643-939E-217C01CDF565}" type="slidenum">
              <a:rPr lang="en-US" smtClean="0"/>
              <a:pPr/>
              <a:t>5</a:t>
            </a:fld>
            <a:r>
              <a:rPr lang="en-US" dirty="0"/>
              <a:t>/6</a:t>
            </a:r>
          </a:p>
        </p:txBody>
      </p:sp>
    </p:spTree>
    <p:extLst>
      <p:ext uri="{BB962C8B-B14F-4D97-AF65-F5344CB8AC3E}">
        <p14:creationId xmlns:p14="http://schemas.microsoft.com/office/powerpoint/2010/main" val="2151635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8F9CBE3F-79A8-4F8F-88D9-DAD03D0D28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Nadpis 1">
            <a:extLst>
              <a:ext uri="{FF2B5EF4-FFF2-40B4-BE49-F238E27FC236}">
                <a16:creationId xmlns:a16="http://schemas.microsoft.com/office/drawing/2014/main" id="{E9875DD5-F28F-7A43-A5DD-542A569CB78E}"/>
              </a:ext>
            </a:extLst>
          </p:cNvPr>
          <p:cNvSpPr>
            <a:spLocks noGrp="1"/>
          </p:cNvSpPr>
          <p:nvPr>
            <p:ph type="title"/>
          </p:nvPr>
        </p:nvSpPr>
        <p:spPr>
          <a:xfrm>
            <a:off x="1522030" y="1209220"/>
            <a:ext cx="9147940" cy="2337238"/>
          </a:xfrm>
        </p:spPr>
        <p:txBody>
          <a:bodyPr vert="horz" lIns="91440" tIns="45720" rIns="91440" bIns="45720" rtlCol="0" anchor="b">
            <a:normAutofit/>
          </a:bodyPr>
          <a:lstStyle/>
          <a:p>
            <a:pPr algn="ctr"/>
            <a:r>
              <a:rPr lang="en-US" sz="5600" kern="1200">
                <a:solidFill>
                  <a:srgbClr val="FFFFFF"/>
                </a:solidFill>
                <a:latin typeface="+mj-lt"/>
                <a:ea typeface="+mj-ea"/>
                <a:cs typeface="+mj-cs"/>
              </a:rPr>
              <a:t>Děkuji za pozornost</a:t>
            </a:r>
          </a:p>
        </p:txBody>
      </p:sp>
      <p:sp>
        <p:nvSpPr>
          <p:cNvPr id="57"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1869" y="2383077"/>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59"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24364" y="2265467"/>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61"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24834" y="253720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sp>
        <p:nvSpPr>
          <p:cNvPr id="63"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053" y="2832967"/>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
        <p:nvSpPr>
          <p:cNvPr id="65"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72266" y="28039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67"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3405" y="324249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cxnSp>
        <p:nvCxnSpPr>
          <p:cNvPr id="69" name="Straight Connector 68">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831729"/>
            <a:ext cx="12188952"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3" name="Zástupný symbol pro číslo snímku 2">
            <a:extLst>
              <a:ext uri="{FF2B5EF4-FFF2-40B4-BE49-F238E27FC236}">
                <a16:creationId xmlns:a16="http://schemas.microsoft.com/office/drawing/2014/main" id="{6BC44692-57B4-534C-A8D9-F06CD17AFE9E}"/>
              </a:ext>
            </a:extLst>
          </p:cNvPr>
          <p:cNvSpPr>
            <a:spLocks noGrp="1"/>
          </p:cNvSpPr>
          <p:nvPr>
            <p:ph type="sldNum" sz="quarter" idx="12"/>
          </p:nvPr>
        </p:nvSpPr>
        <p:spPr/>
        <p:txBody>
          <a:bodyPr/>
          <a:lstStyle/>
          <a:p>
            <a:fld id="{D57F1E4F-1CFF-5643-939E-217C01CDF565}" type="slidenum">
              <a:rPr lang="en-US" smtClean="0">
                <a:solidFill>
                  <a:schemeClr val="bg1"/>
                </a:solidFill>
              </a:rPr>
              <a:pPr/>
              <a:t>6</a:t>
            </a:fld>
            <a:r>
              <a:rPr lang="en-US" dirty="0">
                <a:solidFill>
                  <a:schemeClr val="bg1"/>
                </a:solidFill>
              </a:rPr>
              <a:t>/6</a:t>
            </a:r>
          </a:p>
        </p:txBody>
      </p:sp>
    </p:spTree>
    <p:extLst>
      <p:ext uri="{BB962C8B-B14F-4D97-AF65-F5344CB8AC3E}">
        <p14:creationId xmlns:p14="http://schemas.microsoft.com/office/powerpoint/2010/main" val="1749028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Motiv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otiv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401</TotalTime>
  <Words>301</Words>
  <Application>Microsoft Macintosh PowerPoint</Application>
  <PresentationFormat>Širokoúhlá obrazovka</PresentationFormat>
  <Paragraphs>44</Paragraphs>
  <Slides>6</Slides>
  <Notes>4</Notes>
  <HiddenSlides>0</HiddenSlides>
  <MMClips>0</MMClips>
  <ScaleCrop>false</ScaleCrop>
  <HeadingPairs>
    <vt:vector size="6" baseType="variant">
      <vt:variant>
        <vt:lpstr>Použitá písma</vt:lpstr>
      </vt:variant>
      <vt:variant>
        <vt:i4>3</vt:i4>
      </vt:variant>
      <vt:variant>
        <vt:lpstr>Motiv</vt:lpstr>
      </vt:variant>
      <vt:variant>
        <vt:i4>1</vt:i4>
      </vt:variant>
      <vt:variant>
        <vt:lpstr>Nadpisy snímků</vt:lpstr>
      </vt:variant>
      <vt:variant>
        <vt:i4>6</vt:i4>
      </vt:variant>
    </vt:vector>
  </HeadingPairs>
  <TitlesOfParts>
    <vt:vector size="10" baseType="lpstr">
      <vt:lpstr>Arial</vt:lpstr>
      <vt:lpstr>Calibri</vt:lpstr>
      <vt:lpstr>Calibri Light</vt:lpstr>
      <vt:lpstr>Motiv Office</vt:lpstr>
      <vt:lpstr>Sémantické facetové vyhledávání na platformě React</vt:lpstr>
      <vt:lpstr>Popis práce</vt:lpstr>
      <vt:lpstr>Sémantický web</vt:lpstr>
      <vt:lpstr>Ukázka prototypu</vt:lpstr>
      <vt:lpstr>Plán do budoucna</vt:lpstr>
      <vt:lpstr>Děkuji za pozornost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Sémantický facetový vyhledávač na platformě React</dc:title>
  <dc:creator>Daniel Bourek</dc:creator>
  <cp:lastModifiedBy>Daniel Bourek</cp:lastModifiedBy>
  <cp:revision>10</cp:revision>
  <dcterms:created xsi:type="dcterms:W3CDTF">2022-01-16T19:08:46Z</dcterms:created>
  <dcterms:modified xsi:type="dcterms:W3CDTF">2022-01-18T08:35:36Z</dcterms:modified>
</cp:coreProperties>
</file>