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1"/>
  </p:notesMasterIdLst>
  <p:sldIdLst>
    <p:sldId id="256" r:id="rId2"/>
    <p:sldId id="266" r:id="rId3"/>
    <p:sldId id="267" r:id="rId4"/>
    <p:sldId id="271" r:id="rId5"/>
    <p:sldId id="272" r:id="rId6"/>
    <p:sldId id="270" r:id="rId7"/>
    <p:sldId id="268" r:id="rId8"/>
    <p:sldId id="269" r:id="rId9"/>
    <p:sldId id="262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9E01B-AF6B-3242-AD32-B4D081C3AB88}">
          <p14:sldIdLst>
            <p14:sldId id="256"/>
            <p14:sldId id="266"/>
            <p14:sldId id="267"/>
            <p14:sldId id="271"/>
            <p14:sldId id="272"/>
            <p14:sldId id="270"/>
            <p14:sldId id="268"/>
            <p14:sldId id="26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5EFBF9-7D94-9DE5-99C5-23E2A24E25A1}" name="Daniel Bourek" initials="DB" userId="173c0a06a721f3e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4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537C1-D359-4A2C-8B2F-B9643E9C639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3FC25326-488E-4188-A273-012851256D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noProof="0"/>
            <a:t>Seznámení se sémantickými technologiemi a </a:t>
          </a:r>
          <a:r>
            <a:rPr lang="cs-CZ" noProof="0" err="1"/>
            <a:t>facetovým</a:t>
          </a:r>
          <a:r>
            <a:rPr lang="cs-CZ" noProof="0"/>
            <a:t> vyhledávání</a:t>
          </a:r>
        </a:p>
      </dgm:t>
    </dgm:pt>
    <dgm:pt modelId="{B688D815-2146-4D6D-A6B1-BF0D029497E1}" type="parTrans" cxnId="{618BB500-409D-4825-865B-B75C1EBB7527}">
      <dgm:prSet/>
      <dgm:spPr/>
      <dgm:t>
        <a:bodyPr/>
        <a:lstStyle/>
        <a:p>
          <a:endParaRPr lang="en-US"/>
        </a:p>
      </dgm:t>
    </dgm:pt>
    <dgm:pt modelId="{9AF72370-B764-4263-8DF3-05F606C529AE}" type="sibTrans" cxnId="{618BB500-409D-4825-865B-B75C1EBB7527}">
      <dgm:prSet/>
      <dgm:spPr/>
      <dgm:t>
        <a:bodyPr/>
        <a:lstStyle/>
        <a:p>
          <a:endParaRPr lang="en-US"/>
        </a:p>
      </dgm:t>
    </dgm:pt>
    <dgm:pt modelId="{8894E510-CEC7-4526-A54F-4B7C0C6D0D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noProof="0"/>
            <a:t>Návrh a implementace sémantického facetového vyhledávače</a:t>
          </a:r>
        </a:p>
      </dgm:t>
    </dgm:pt>
    <dgm:pt modelId="{B56F5C76-C3A1-4705-8C5A-4DC86BD9EEDE}" type="parTrans" cxnId="{E6FA26AB-1CE2-4315-AC73-AED890E86BFA}">
      <dgm:prSet/>
      <dgm:spPr/>
      <dgm:t>
        <a:bodyPr/>
        <a:lstStyle/>
        <a:p>
          <a:endParaRPr lang="en-US"/>
        </a:p>
      </dgm:t>
    </dgm:pt>
    <dgm:pt modelId="{62478E2D-80CB-4148-BF8E-BA7B7F57A37B}" type="sibTrans" cxnId="{E6FA26AB-1CE2-4315-AC73-AED890E86BFA}">
      <dgm:prSet/>
      <dgm:spPr/>
      <dgm:t>
        <a:bodyPr/>
        <a:lstStyle/>
        <a:p>
          <a:endParaRPr lang="en-US"/>
        </a:p>
      </dgm:t>
    </dgm:pt>
    <dgm:pt modelId="{7CFD463A-5A8F-8447-80C8-6B6DD2EE2E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noProof="0"/>
            <a:t>Porovnání s prohlížečem MVČR</a:t>
          </a:r>
        </a:p>
      </dgm:t>
    </dgm:pt>
    <dgm:pt modelId="{74D39EBA-1ED4-E84B-8AE3-107B7AB0F462}" type="parTrans" cxnId="{5E250E46-CDF8-2946-8A00-F29416286B90}">
      <dgm:prSet/>
      <dgm:spPr/>
      <dgm:t>
        <a:bodyPr/>
        <a:lstStyle/>
        <a:p>
          <a:endParaRPr lang="en-GB"/>
        </a:p>
      </dgm:t>
    </dgm:pt>
    <dgm:pt modelId="{3E6CF169-0D30-454B-92E2-AC4F8B9925D5}" type="sibTrans" cxnId="{5E250E46-CDF8-2946-8A00-F29416286B90}">
      <dgm:prSet/>
      <dgm:spPr/>
      <dgm:t>
        <a:bodyPr/>
        <a:lstStyle/>
        <a:p>
          <a:endParaRPr lang="en-GB"/>
        </a:p>
      </dgm:t>
    </dgm:pt>
    <dgm:pt modelId="{3FF8AF0F-7A87-4A80-B192-837C034299E6}" type="pres">
      <dgm:prSet presAssocID="{16D537C1-D359-4A2C-8B2F-B9643E9C6397}" presName="root" presStyleCnt="0">
        <dgm:presLayoutVars>
          <dgm:dir/>
          <dgm:resizeHandles val="exact"/>
        </dgm:presLayoutVars>
      </dgm:prSet>
      <dgm:spPr/>
    </dgm:pt>
    <dgm:pt modelId="{E4A57293-CF92-498B-8F40-43A7D0568E0F}" type="pres">
      <dgm:prSet presAssocID="{3FC25326-488E-4188-A273-012851256D88}" presName="compNode" presStyleCnt="0"/>
      <dgm:spPr/>
    </dgm:pt>
    <dgm:pt modelId="{10C1150B-FBD4-432C-BAC0-23919E90CC3F}" type="pres">
      <dgm:prSet presAssocID="{3FC25326-488E-4188-A273-012851256D88}" presName="iconBgRect" presStyleLbl="bgShp" presStyleIdx="0" presStyleCnt="3"/>
      <dgm:spPr/>
    </dgm:pt>
    <dgm:pt modelId="{7E316ACC-3776-4D71-8122-E19C74E1F245}" type="pres">
      <dgm:prSet presAssocID="{3FC25326-488E-4188-A273-012851256D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 with solid fill"/>
        </a:ext>
      </dgm:extLst>
    </dgm:pt>
    <dgm:pt modelId="{7385BA58-0835-4503-87D7-61820E184375}" type="pres">
      <dgm:prSet presAssocID="{3FC25326-488E-4188-A273-012851256D88}" presName="spaceRect" presStyleCnt="0"/>
      <dgm:spPr/>
    </dgm:pt>
    <dgm:pt modelId="{F28D60D9-E103-43A1-9620-DB75A11E77DC}" type="pres">
      <dgm:prSet presAssocID="{3FC25326-488E-4188-A273-012851256D88}" presName="textRect" presStyleLbl="revTx" presStyleIdx="0" presStyleCnt="3">
        <dgm:presLayoutVars>
          <dgm:chMax val="1"/>
          <dgm:chPref val="1"/>
        </dgm:presLayoutVars>
      </dgm:prSet>
      <dgm:spPr/>
    </dgm:pt>
    <dgm:pt modelId="{1DC11467-2D29-432E-96CE-530F3656BE0F}" type="pres">
      <dgm:prSet presAssocID="{9AF72370-B764-4263-8DF3-05F606C529AE}" presName="sibTrans" presStyleCnt="0"/>
      <dgm:spPr/>
    </dgm:pt>
    <dgm:pt modelId="{3473BF97-F121-46F5-9C04-F0EB38D4D4C8}" type="pres">
      <dgm:prSet presAssocID="{8894E510-CEC7-4526-A54F-4B7C0C6D0D30}" presName="compNode" presStyleCnt="0"/>
      <dgm:spPr/>
    </dgm:pt>
    <dgm:pt modelId="{FC7BD85A-8EDE-4673-9974-6399D8BD30BA}" type="pres">
      <dgm:prSet presAssocID="{8894E510-CEC7-4526-A54F-4B7C0C6D0D30}" presName="iconBgRect" presStyleLbl="bgShp" presStyleIdx="1" presStyleCnt="3"/>
      <dgm:spPr/>
    </dgm:pt>
    <dgm:pt modelId="{6D62834A-3650-4987-9E4C-9246F8230889}" type="pres">
      <dgm:prSet presAssocID="{8894E510-CEC7-4526-A54F-4B7C0C6D0D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  <dgm:pt modelId="{AAA69616-AEC5-4EC6-9A01-AC275E5615BA}" type="pres">
      <dgm:prSet presAssocID="{8894E510-CEC7-4526-A54F-4B7C0C6D0D30}" presName="spaceRect" presStyleCnt="0"/>
      <dgm:spPr/>
    </dgm:pt>
    <dgm:pt modelId="{FD20CEB9-5189-4CFE-A9AC-B780195AC6C1}" type="pres">
      <dgm:prSet presAssocID="{8894E510-CEC7-4526-A54F-4B7C0C6D0D30}" presName="textRect" presStyleLbl="revTx" presStyleIdx="1" presStyleCnt="3">
        <dgm:presLayoutVars>
          <dgm:chMax val="1"/>
          <dgm:chPref val="1"/>
        </dgm:presLayoutVars>
      </dgm:prSet>
      <dgm:spPr/>
    </dgm:pt>
    <dgm:pt modelId="{6620BAAD-0A3F-1A4C-A083-E3CBBDD0BFBE}" type="pres">
      <dgm:prSet presAssocID="{62478E2D-80CB-4148-BF8E-BA7B7F57A37B}" presName="sibTrans" presStyleCnt="0"/>
      <dgm:spPr/>
    </dgm:pt>
    <dgm:pt modelId="{73711552-6998-284D-AD13-4047D0D0D1F5}" type="pres">
      <dgm:prSet presAssocID="{7CFD463A-5A8F-8447-80C8-6B6DD2EE2E56}" presName="compNode" presStyleCnt="0"/>
      <dgm:spPr/>
    </dgm:pt>
    <dgm:pt modelId="{E14321A7-08C9-2349-B350-B744DAB4C036}" type="pres">
      <dgm:prSet presAssocID="{7CFD463A-5A8F-8447-80C8-6B6DD2EE2E56}" presName="iconBgRect" presStyleLbl="bgShp" presStyleIdx="2" presStyleCnt="3"/>
      <dgm:spPr/>
    </dgm:pt>
    <dgm:pt modelId="{11475CBF-8CE0-4F40-AC0B-18CE0A16D8F0}" type="pres">
      <dgm:prSet presAssocID="{7CFD463A-5A8F-8447-80C8-6B6DD2EE2E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8C3CB64A-8FB4-8B4E-8477-A37E7D7603A1}" type="pres">
      <dgm:prSet presAssocID="{7CFD463A-5A8F-8447-80C8-6B6DD2EE2E56}" presName="spaceRect" presStyleCnt="0"/>
      <dgm:spPr/>
    </dgm:pt>
    <dgm:pt modelId="{F52E92C3-CD9E-884A-8BF7-6F1C6EA99929}" type="pres">
      <dgm:prSet presAssocID="{7CFD463A-5A8F-8447-80C8-6B6DD2EE2E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8BB500-409D-4825-865B-B75C1EBB7527}" srcId="{16D537C1-D359-4A2C-8B2F-B9643E9C6397}" destId="{3FC25326-488E-4188-A273-012851256D88}" srcOrd="0" destOrd="0" parTransId="{B688D815-2146-4D6D-A6B1-BF0D029497E1}" sibTransId="{9AF72370-B764-4263-8DF3-05F606C529AE}"/>
    <dgm:cxn modelId="{5E250E46-CDF8-2946-8A00-F29416286B90}" srcId="{16D537C1-D359-4A2C-8B2F-B9643E9C6397}" destId="{7CFD463A-5A8F-8447-80C8-6B6DD2EE2E56}" srcOrd="2" destOrd="0" parTransId="{74D39EBA-1ED4-E84B-8AE3-107B7AB0F462}" sibTransId="{3E6CF169-0D30-454B-92E2-AC4F8B9925D5}"/>
    <dgm:cxn modelId="{8D486A5A-13C7-454F-AA11-8BB8C047D6A6}" type="presOf" srcId="{7CFD463A-5A8F-8447-80C8-6B6DD2EE2E56}" destId="{F52E92C3-CD9E-884A-8BF7-6F1C6EA99929}" srcOrd="0" destOrd="0" presId="urn:microsoft.com/office/officeart/2018/5/layout/IconCircleLabelList"/>
    <dgm:cxn modelId="{59B20468-1857-444E-99B0-8EEB64AAC77A}" type="presOf" srcId="{3FC25326-488E-4188-A273-012851256D88}" destId="{F28D60D9-E103-43A1-9620-DB75A11E77DC}" srcOrd="0" destOrd="0" presId="urn:microsoft.com/office/officeart/2018/5/layout/IconCircleLabelList"/>
    <dgm:cxn modelId="{799666A0-DBEB-4B86-823A-2CB580CD1C1E}" type="presOf" srcId="{16D537C1-D359-4A2C-8B2F-B9643E9C6397}" destId="{3FF8AF0F-7A87-4A80-B192-837C034299E6}" srcOrd="0" destOrd="0" presId="urn:microsoft.com/office/officeart/2018/5/layout/IconCircleLabelList"/>
    <dgm:cxn modelId="{E6FA26AB-1CE2-4315-AC73-AED890E86BFA}" srcId="{16D537C1-D359-4A2C-8B2F-B9643E9C6397}" destId="{8894E510-CEC7-4526-A54F-4B7C0C6D0D30}" srcOrd="1" destOrd="0" parTransId="{B56F5C76-C3A1-4705-8C5A-4DC86BD9EEDE}" sibTransId="{62478E2D-80CB-4148-BF8E-BA7B7F57A37B}"/>
    <dgm:cxn modelId="{745F2BBE-F889-422E-8595-09C8E4A90674}" type="presOf" srcId="{8894E510-CEC7-4526-A54F-4B7C0C6D0D30}" destId="{FD20CEB9-5189-4CFE-A9AC-B780195AC6C1}" srcOrd="0" destOrd="0" presId="urn:microsoft.com/office/officeart/2018/5/layout/IconCircleLabelList"/>
    <dgm:cxn modelId="{8740FB4F-68FD-4C0D-8CE7-408CE4FE5FB5}" type="presParOf" srcId="{3FF8AF0F-7A87-4A80-B192-837C034299E6}" destId="{E4A57293-CF92-498B-8F40-43A7D0568E0F}" srcOrd="0" destOrd="0" presId="urn:microsoft.com/office/officeart/2018/5/layout/IconCircleLabelList"/>
    <dgm:cxn modelId="{63D76F60-E44E-4272-99FE-78F95A47D423}" type="presParOf" srcId="{E4A57293-CF92-498B-8F40-43A7D0568E0F}" destId="{10C1150B-FBD4-432C-BAC0-23919E90CC3F}" srcOrd="0" destOrd="0" presId="urn:microsoft.com/office/officeart/2018/5/layout/IconCircleLabelList"/>
    <dgm:cxn modelId="{E7A52C5A-C05F-427D-9467-1B5E96FE5285}" type="presParOf" srcId="{E4A57293-CF92-498B-8F40-43A7D0568E0F}" destId="{7E316ACC-3776-4D71-8122-E19C74E1F245}" srcOrd="1" destOrd="0" presId="urn:microsoft.com/office/officeart/2018/5/layout/IconCircleLabelList"/>
    <dgm:cxn modelId="{AF796782-08A8-45CC-848E-B8EF9265E8DD}" type="presParOf" srcId="{E4A57293-CF92-498B-8F40-43A7D0568E0F}" destId="{7385BA58-0835-4503-87D7-61820E184375}" srcOrd="2" destOrd="0" presId="urn:microsoft.com/office/officeart/2018/5/layout/IconCircleLabelList"/>
    <dgm:cxn modelId="{AFBDFF7E-7732-4138-A748-9438F2B290F0}" type="presParOf" srcId="{E4A57293-CF92-498B-8F40-43A7D0568E0F}" destId="{F28D60D9-E103-43A1-9620-DB75A11E77DC}" srcOrd="3" destOrd="0" presId="urn:microsoft.com/office/officeart/2018/5/layout/IconCircleLabelList"/>
    <dgm:cxn modelId="{B3258530-FDE4-4BB5-A3BB-6852AE65261C}" type="presParOf" srcId="{3FF8AF0F-7A87-4A80-B192-837C034299E6}" destId="{1DC11467-2D29-432E-96CE-530F3656BE0F}" srcOrd="1" destOrd="0" presId="urn:microsoft.com/office/officeart/2018/5/layout/IconCircleLabelList"/>
    <dgm:cxn modelId="{302BFED0-DE89-449F-87DC-89FBC77FD504}" type="presParOf" srcId="{3FF8AF0F-7A87-4A80-B192-837C034299E6}" destId="{3473BF97-F121-46F5-9C04-F0EB38D4D4C8}" srcOrd="2" destOrd="0" presId="urn:microsoft.com/office/officeart/2018/5/layout/IconCircleLabelList"/>
    <dgm:cxn modelId="{DAC8921E-FD1F-40F3-98A3-6E6336C4CAF2}" type="presParOf" srcId="{3473BF97-F121-46F5-9C04-F0EB38D4D4C8}" destId="{FC7BD85A-8EDE-4673-9974-6399D8BD30BA}" srcOrd="0" destOrd="0" presId="urn:microsoft.com/office/officeart/2018/5/layout/IconCircleLabelList"/>
    <dgm:cxn modelId="{1AC672F2-7174-48D3-BE75-2EC8FCFF286B}" type="presParOf" srcId="{3473BF97-F121-46F5-9C04-F0EB38D4D4C8}" destId="{6D62834A-3650-4987-9E4C-9246F8230889}" srcOrd="1" destOrd="0" presId="urn:microsoft.com/office/officeart/2018/5/layout/IconCircleLabelList"/>
    <dgm:cxn modelId="{87EFDD86-8807-40D8-A0D2-7AA272A1C973}" type="presParOf" srcId="{3473BF97-F121-46F5-9C04-F0EB38D4D4C8}" destId="{AAA69616-AEC5-4EC6-9A01-AC275E5615BA}" srcOrd="2" destOrd="0" presId="urn:microsoft.com/office/officeart/2018/5/layout/IconCircleLabelList"/>
    <dgm:cxn modelId="{70CE1D76-E2A8-46DE-B28F-AD4B96712928}" type="presParOf" srcId="{3473BF97-F121-46F5-9C04-F0EB38D4D4C8}" destId="{FD20CEB9-5189-4CFE-A9AC-B780195AC6C1}" srcOrd="3" destOrd="0" presId="urn:microsoft.com/office/officeart/2018/5/layout/IconCircleLabelList"/>
    <dgm:cxn modelId="{1F5BCB76-FAFC-2E48-869D-3399915FAB2A}" type="presParOf" srcId="{3FF8AF0F-7A87-4A80-B192-837C034299E6}" destId="{6620BAAD-0A3F-1A4C-A083-E3CBBDD0BFBE}" srcOrd="3" destOrd="0" presId="urn:microsoft.com/office/officeart/2018/5/layout/IconCircleLabelList"/>
    <dgm:cxn modelId="{C95DC659-6321-1E4B-BA12-4846385005A7}" type="presParOf" srcId="{3FF8AF0F-7A87-4A80-B192-837C034299E6}" destId="{73711552-6998-284D-AD13-4047D0D0D1F5}" srcOrd="4" destOrd="0" presId="urn:microsoft.com/office/officeart/2018/5/layout/IconCircleLabelList"/>
    <dgm:cxn modelId="{A1A6C9AF-2812-C84A-803E-523BCE325D1D}" type="presParOf" srcId="{73711552-6998-284D-AD13-4047D0D0D1F5}" destId="{E14321A7-08C9-2349-B350-B744DAB4C036}" srcOrd="0" destOrd="0" presId="urn:microsoft.com/office/officeart/2018/5/layout/IconCircleLabelList"/>
    <dgm:cxn modelId="{B20A011D-16B1-B84E-8828-915FA6895B1D}" type="presParOf" srcId="{73711552-6998-284D-AD13-4047D0D0D1F5}" destId="{11475CBF-8CE0-4F40-AC0B-18CE0A16D8F0}" srcOrd="1" destOrd="0" presId="urn:microsoft.com/office/officeart/2018/5/layout/IconCircleLabelList"/>
    <dgm:cxn modelId="{BE72CB38-EAA0-354B-868D-DC3D586D60D0}" type="presParOf" srcId="{73711552-6998-284D-AD13-4047D0D0D1F5}" destId="{8C3CB64A-8FB4-8B4E-8477-A37E7D7603A1}" srcOrd="2" destOrd="0" presId="urn:microsoft.com/office/officeart/2018/5/layout/IconCircleLabelList"/>
    <dgm:cxn modelId="{61EB628F-5C7E-F440-A544-F2CEBBFAE436}" type="presParOf" srcId="{73711552-6998-284D-AD13-4047D0D0D1F5}" destId="{F52E92C3-CD9E-884A-8BF7-6F1C6EA9992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B51CA8-84F1-46E1-BB36-CE8658AA7479}" type="doc">
      <dgm:prSet loTypeId="urn:microsoft.com/office/officeart/2008/layout/VerticalCurve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8A01768-1AFC-4AA2-8EA5-B120B99EABA0}">
      <dgm:prSet/>
      <dgm:spPr/>
      <dgm:t>
        <a:bodyPr/>
        <a:lstStyle/>
        <a:p>
          <a:r>
            <a:rPr lang="cs-CZ" noProof="0" dirty="0"/>
            <a:t>Sémantické</a:t>
          </a:r>
        </a:p>
      </dgm:t>
    </dgm:pt>
    <dgm:pt modelId="{48A34F63-3FCB-4587-9E33-D2731D8346CE}" type="parTrans" cxnId="{0BACA628-31F3-465E-AC86-833141B264DB}">
      <dgm:prSet/>
      <dgm:spPr/>
      <dgm:t>
        <a:bodyPr/>
        <a:lstStyle/>
        <a:p>
          <a:endParaRPr lang="en-US"/>
        </a:p>
      </dgm:t>
    </dgm:pt>
    <dgm:pt modelId="{8B0CB416-16D0-4024-A0D1-4E2013037950}" type="sibTrans" cxnId="{0BACA628-31F3-465E-AC86-833141B264DB}">
      <dgm:prSet/>
      <dgm:spPr/>
      <dgm:t>
        <a:bodyPr/>
        <a:lstStyle/>
        <a:p>
          <a:endParaRPr lang="en-US"/>
        </a:p>
      </dgm:t>
    </dgm:pt>
    <dgm:pt modelId="{0D9BE0A3-0B16-4F47-B956-663D9E560D1F}">
      <dgm:prSet/>
      <dgm:spPr/>
      <dgm:t>
        <a:bodyPr/>
        <a:lstStyle/>
        <a:p>
          <a:r>
            <a:rPr lang="cs-CZ" noProof="0" dirty="0"/>
            <a:t>Facetové vyhledávání</a:t>
          </a:r>
        </a:p>
      </dgm:t>
    </dgm:pt>
    <dgm:pt modelId="{7F8E41B0-4067-4987-8AC5-31C86D2D64E2}" type="parTrans" cxnId="{BA353B55-5295-42FE-909B-4B513B2128FD}">
      <dgm:prSet/>
      <dgm:spPr/>
      <dgm:t>
        <a:bodyPr/>
        <a:lstStyle/>
        <a:p>
          <a:endParaRPr lang="en-US"/>
        </a:p>
      </dgm:t>
    </dgm:pt>
    <dgm:pt modelId="{A8311B77-9923-47BB-9417-DFEBF605008F}" type="sibTrans" cxnId="{BA353B55-5295-42FE-909B-4B513B2128FD}">
      <dgm:prSet/>
      <dgm:spPr/>
      <dgm:t>
        <a:bodyPr/>
        <a:lstStyle/>
        <a:p>
          <a:endParaRPr lang="en-US"/>
        </a:p>
      </dgm:t>
    </dgm:pt>
    <dgm:pt modelId="{F1EABB16-275C-4969-9D6D-DE28AC6A956C}">
      <dgm:prSet/>
      <dgm:spPr/>
      <dgm:t>
        <a:bodyPr/>
        <a:lstStyle/>
        <a:p>
          <a:r>
            <a:rPr lang="cs-CZ" noProof="0" dirty="0"/>
            <a:t>Na platformě React</a:t>
          </a:r>
        </a:p>
      </dgm:t>
    </dgm:pt>
    <dgm:pt modelId="{AF2B1E75-7D22-48BB-B747-290563AEEB58}" type="parTrans" cxnId="{52682F78-EA95-4F66-BF37-F4AC6F1E3703}">
      <dgm:prSet/>
      <dgm:spPr/>
      <dgm:t>
        <a:bodyPr/>
        <a:lstStyle/>
        <a:p>
          <a:endParaRPr lang="en-US"/>
        </a:p>
      </dgm:t>
    </dgm:pt>
    <dgm:pt modelId="{7BD16D66-EAC0-41BA-9B42-FF5228357A7F}" type="sibTrans" cxnId="{52682F78-EA95-4F66-BF37-F4AC6F1E3703}">
      <dgm:prSet/>
      <dgm:spPr/>
      <dgm:t>
        <a:bodyPr/>
        <a:lstStyle/>
        <a:p>
          <a:endParaRPr lang="en-US"/>
        </a:p>
      </dgm:t>
    </dgm:pt>
    <dgm:pt modelId="{DA5FB99A-B1E7-8142-AB77-295006C2FFD3}">
      <dgm:prSet/>
      <dgm:spPr/>
      <dgm:t>
        <a:bodyPr/>
        <a:lstStyle/>
        <a:p>
          <a:r>
            <a:rPr lang="cs-CZ" noProof="0" dirty="0"/>
            <a:t>Sémantický web</a:t>
          </a:r>
        </a:p>
      </dgm:t>
    </dgm:pt>
    <dgm:pt modelId="{C0CDB271-CD19-C946-915F-2E5CD18BA3AD}" type="parTrans" cxnId="{2F4E02DF-9662-6C4C-A0A8-DC3D1936AA6F}">
      <dgm:prSet/>
      <dgm:spPr/>
      <dgm:t>
        <a:bodyPr/>
        <a:lstStyle/>
        <a:p>
          <a:endParaRPr lang="en-GB"/>
        </a:p>
      </dgm:t>
    </dgm:pt>
    <dgm:pt modelId="{96D31CC1-6E3C-9A44-BAB6-537DD77E11BA}" type="sibTrans" cxnId="{2F4E02DF-9662-6C4C-A0A8-DC3D1936AA6F}">
      <dgm:prSet/>
      <dgm:spPr>
        <a:solidFill>
          <a:schemeClr val="accent3"/>
        </a:solidFill>
        <a:ln w="12700" cmpd="sng">
          <a:solidFill>
            <a:schemeClr val="accent3"/>
          </a:solidFill>
        </a:ln>
      </dgm:spPr>
      <dgm:t>
        <a:bodyPr/>
        <a:lstStyle/>
        <a:p>
          <a:endParaRPr lang="en-GB"/>
        </a:p>
      </dgm:t>
    </dgm:pt>
    <dgm:pt modelId="{CA59C45C-5465-3844-B1C8-ABF25C7192C5}">
      <dgm:prSet/>
      <dgm:spPr/>
      <dgm:t>
        <a:bodyPr/>
        <a:lstStyle/>
        <a:p>
          <a:r>
            <a:rPr lang="cs-CZ" noProof="0" dirty="0"/>
            <a:t>Zatřídění výsledků do kategorií ke zpřesnění vyhledávání</a:t>
          </a:r>
        </a:p>
      </dgm:t>
    </dgm:pt>
    <dgm:pt modelId="{87648932-BDE6-B344-BF12-E057E448444D}" type="parTrans" cxnId="{B8CDF682-ABED-5E42-86B9-E335B82E7356}">
      <dgm:prSet/>
      <dgm:spPr/>
      <dgm:t>
        <a:bodyPr/>
        <a:lstStyle/>
        <a:p>
          <a:endParaRPr lang="en-GB"/>
        </a:p>
      </dgm:t>
    </dgm:pt>
    <dgm:pt modelId="{4C68DE7C-86B2-C04E-A27D-06ADE83C89F0}" type="sibTrans" cxnId="{B8CDF682-ABED-5E42-86B9-E335B82E7356}">
      <dgm:prSet/>
      <dgm:spPr/>
      <dgm:t>
        <a:bodyPr/>
        <a:lstStyle/>
        <a:p>
          <a:endParaRPr lang="en-GB"/>
        </a:p>
      </dgm:t>
    </dgm:pt>
    <dgm:pt modelId="{EA1CB61F-8D92-BA4A-BAE6-962521E891B9}">
      <dgm:prSet/>
      <dgm:spPr/>
      <dgm:t>
        <a:bodyPr/>
        <a:lstStyle/>
        <a:p>
          <a:r>
            <a:rPr lang="cs-CZ" noProof="0" dirty="0"/>
            <a:t>Nejpopulárnější JavaScript framework</a:t>
          </a:r>
        </a:p>
      </dgm:t>
    </dgm:pt>
    <dgm:pt modelId="{7F604904-31D9-6744-B54D-67178E0F2B73}" type="parTrans" cxnId="{ED7D6665-B071-FE49-B8C0-C028BC06B3A3}">
      <dgm:prSet/>
      <dgm:spPr/>
      <dgm:t>
        <a:bodyPr/>
        <a:lstStyle/>
        <a:p>
          <a:endParaRPr lang="en-GB"/>
        </a:p>
      </dgm:t>
    </dgm:pt>
    <dgm:pt modelId="{05346953-A3A6-0D41-B4E5-FF88A7E4CFD9}" type="sibTrans" cxnId="{ED7D6665-B071-FE49-B8C0-C028BC06B3A3}">
      <dgm:prSet/>
      <dgm:spPr/>
      <dgm:t>
        <a:bodyPr/>
        <a:lstStyle/>
        <a:p>
          <a:endParaRPr lang="en-GB"/>
        </a:p>
      </dgm:t>
    </dgm:pt>
    <dgm:pt modelId="{28E9059D-5E55-3B44-8980-63519ABD5146}">
      <dgm:prSet/>
      <dgm:spPr/>
      <dgm:t>
        <a:bodyPr/>
        <a:lstStyle/>
        <a:p>
          <a:r>
            <a:rPr lang="cs-CZ" noProof="0" dirty="0"/>
            <a:t>Strojově čitelná data</a:t>
          </a:r>
        </a:p>
      </dgm:t>
    </dgm:pt>
    <dgm:pt modelId="{405CE367-A797-6B4A-B743-80A7C8C36D0B}" type="parTrans" cxnId="{A90E3BD5-AAB9-B341-AE32-A464CF922A10}">
      <dgm:prSet/>
      <dgm:spPr/>
      <dgm:t>
        <a:bodyPr/>
        <a:lstStyle/>
        <a:p>
          <a:endParaRPr lang="en-GB"/>
        </a:p>
      </dgm:t>
    </dgm:pt>
    <dgm:pt modelId="{006FE2A5-6FCE-684C-BA75-CAD4382F29F3}" type="sibTrans" cxnId="{A90E3BD5-AAB9-B341-AE32-A464CF922A10}">
      <dgm:prSet/>
      <dgm:spPr/>
      <dgm:t>
        <a:bodyPr/>
        <a:lstStyle/>
        <a:p>
          <a:endParaRPr lang="en-GB"/>
        </a:p>
      </dgm:t>
    </dgm:pt>
    <dgm:pt modelId="{EFF9471C-06C1-C744-A9AC-F1AE6FB742DF}">
      <dgm:prSet/>
      <dgm:spPr/>
      <dgm:t>
        <a:bodyPr/>
        <a:lstStyle/>
        <a:p>
          <a:r>
            <a:rPr lang="cs-CZ" noProof="0" dirty="0"/>
            <a:t>Hojně využíváno v e-shopech</a:t>
          </a:r>
        </a:p>
      </dgm:t>
    </dgm:pt>
    <dgm:pt modelId="{473F900A-C6B8-D74F-BB96-5D43D7470450}" type="parTrans" cxnId="{4A02F19C-87BF-A04E-931D-F1CF09D8E3BF}">
      <dgm:prSet/>
      <dgm:spPr/>
      <dgm:t>
        <a:bodyPr/>
        <a:lstStyle/>
        <a:p>
          <a:endParaRPr lang="en-GB"/>
        </a:p>
      </dgm:t>
    </dgm:pt>
    <dgm:pt modelId="{8C739583-D973-6E40-B8B5-632324F0FF48}" type="sibTrans" cxnId="{4A02F19C-87BF-A04E-931D-F1CF09D8E3BF}">
      <dgm:prSet/>
      <dgm:spPr/>
      <dgm:t>
        <a:bodyPr/>
        <a:lstStyle/>
        <a:p>
          <a:endParaRPr lang="en-GB"/>
        </a:p>
      </dgm:t>
    </dgm:pt>
    <dgm:pt modelId="{B3613572-4E5C-FF42-A99F-1024EE1FFBBF}">
      <dgm:prSet/>
      <dgm:spPr/>
      <dgm:t>
        <a:bodyPr/>
        <a:lstStyle/>
        <a:p>
          <a:r>
            <a:rPr lang="cs-CZ" noProof="0" dirty="0"/>
            <a:t>Logika vyhledávače by však měla být nezávislá na platformu</a:t>
          </a:r>
        </a:p>
      </dgm:t>
    </dgm:pt>
    <dgm:pt modelId="{6BA61424-C246-8942-AFC8-79C89B3FE176}" type="parTrans" cxnId="{63ACCAFF-9A31-1244-BD1D-6DE5F90E5464}">
      <dgm:prSet/>
      <dgm:spPr/>
      <dgm:t>
        <a:bodyPr/>
        <a:lstStyle/>
        <a:p>
          <a:endParaRPr lang="en-GB"/>
        </a:p>
      </dgm:t>
    </dgm:pt>
    <dgm:pt modelId="{A2368DE1-F33A-F14B-A86C-4A9F2EA0AF37}" type="sibTrans" cxnId="{63ACCAFF-9A31-1244-BD1D-6DE5F90E5464}">
      <dgm:prSet/>
      <dgm:spPr/>
      <dgm:t>
        <a:bodyPr/>
        <a:lstStyle/>
        <a:p>
          <a:endParaRPr lang="en-GB"/>
        </a:p>
      </dgm:t>
    </dgm:pt>
    <dgm:pt modelId="{5005DE1A-C860-9D49-8047-AFC55D5DC389}" type="pres">
      <dgm:prSet presAssocID="{64B51CA8-84F1-46E1-BB36-CE8658AA7479}" presName="Name0" presStyleCnt="0">
        <dgm:presLayoutVars>
          <dgm:chMax val="7"/>
          <dgm:chPref val="7"/>
          <dgm:dir/>
        </dgm:presLayoutVars>
      </dgm:prSet>
      <dgm:spPr/>
    </dgm:pt>
    <dgm:pt modelId="{5C963608-FDD7-644D-9EE7-F8614D5F3D4B}" type="pres">
      <dgm:prSet presAssocID="{64B51CA8-84F1-46E1-BB36-CE8658AA7479}" presName="Name1" presStyleCnt="0"/>
      <dgm:spPr/>
    </dgm:pt>
    <dgm:pt modelId="{7C1BB0FF-C885-B449-B9DA-D47C559DAD89}" type="pres">
      <dgm:prSet presAssocID="{64B51CA8-84F1-46E1-BB36-CE8658AA7479}" presName="cycle" presStyleCnt="0"/>
      <dgm:spPr/>
    </dgm:pt>
    <dgm:pt modelId="{1F29CB8D-23ED-7E44-8078-259D8C080088}" type="pres">
      <dgm:prSet presAssocID="{64B51CA8-84F1-46E1-BB36-CE8658AA7479}" presName="srcNode" presStyleLbl="node1" presStyleIdx="0" presStyleCnt="3"/>
      <dgm:spPr/>
    </dgm:pt>
    <dgm:pt modelId="{5CA09F74-A2C3-0B45-BB18-B2A8C029FC27}" type="pres">
      <dgm:prSet presAssocID="{64B51CA8-84F1-46E1-BB36-CE8658AA7479}" presName="conn" presStyleLbl="parChTrans1D2" presStyleIdx="0" presStyleCnt="1"/>
      <dgm:spPr/>
    </dgm:pt>
    <dgm:pt modelId="{B3CC2ACF-A4FC-6E4B-B9C6-D51803D6029B}" type="pres">
      <dgm:prSet presAssocID="{64B51CA8-84F1-46E1-BB36-CE8658AA7479}" presName="extraNode" presStyleLbl="node1" presStyleIdx="0" presStyleCnt="3"/>
      <dgm:spPr/>
    </dgm:pt>
    <dgm:pt modelId="{BEB2B08D-1663-DD46-9BC2-F89A5F713F01}" type="pres">
      <dgm:prSet presAssocID="{64B51CA8-84F1-46E1-BB36-CE8658AA7479}" presName="dstNode" presStyleLbl="node1" presStyleIdx="0" presStyleCnt="3"/>
      <dgm:spPr/>
    </dgm:pt>
    <dgm:pt modelId="{001F3D5A-2564-B146-A6FD-8F3A879B5A55}" type="pres">
      <dgm:prSet presAssocID="{78A01768-1AFC-4AA2-8EA5-B120B99EABA0}" presName="text_1" presStyleLbl="node1" presStyleIdx="0" presStyleCnt="3">
        <dgm:presLayoutVars>
          <dgm:bulletEnabled val="1"/>
        </dgm:presLayoutVars>
      </dgm:prSet>
      <dgm:spPr/>
    </dgm:pt>
    <dgm:pt modelId="{C527F41C-8BB4-0947-8E60-A914621DA09B}" type="pres">
      <dgm:prSet presAssocID="{78A01768-1AFC-4AA2-8EA5-B120B99EABA0}" presName="accent_1" presStyleCnt="0"/>
      <dgm:spPr/>
    </dgm:pt>
    <dgm:pt modelId="{44C7BAA5-B7BD-5843-99D7-92BEBDF7A049}" type="pres">
      <dgm:prSet presAssocID="{78A01768-1AFC-4AA2-8EA5-B120B99EABA0}" presName="accentRepeatNode" presStyleLbl="solidFgAcc1" presStyleIdx="0" presStyleCnt="3"/>
      <dgm:spPr/>
    </dgm:pt>
    <dgm:pt modelId="{6B9AC9F3-7619-204A-9F94-73D08B871F56}" type="pres">
      <dgm:prSet presAssocID="{0D9BE0A3-0B16-4F47-B956-663D9E560D1F}" presName="text_2" presStyleLbl="node1" presStyleIdx="1" presStyleCnt="3">
        <dgm:presLayoutVars>
          <dgm:bulletEnabled val="1"/>
        </dgm:presLayoutVars>
      </dgm:prSet>
      <dgm:spPr/>
    </dgm:pt>
    <dgm:pt modelId="{4220406F-3F64-AB49-ADE2-F82E36162D41}" type="pres">
      <dgm:prSet presAssocID="{0D9BE0A3-0B16-4F47-B956-663D9E560D1F}" presName="accent_2" presStyleCnt="0"/>
      <dgm:spPr/>
    </dgm:pt>
    <dgm:pt modelId="{2E7FF67F-0765-1C48-A869-CD744A0757D8}" type="pres">
      <dgm:prSet presAssocID="{0D9BE0A3-0B16-4F47-B956-663D9E560D1F}" presName="accentRepeatNode" presStyleLbl="solidFgAcc1" presStyleIdx="1" presStyleCnt="3"/>
      <dgm:spPr/>
    </dgm:pt>
    <dgm:pt modelId="{4F66B733-1E34-AA4F-B4C8-66CABC0893FE}" type="pres">
      <dgm:prSet presAssocID="{F1EABB16-275C-4969-9D6D-DE28AC6A956C}" presName="text_3" presStyleLbl="node1" presStyleIdx="2" presStyleCnt="3">
        <dgm:presLayoutVars>
          <dgm:bulletEnabled val="1"/>
        </dgm:presLayoutVars>
      </dgm:prSet>
      <dgm:spPr/>
    </dgm:pt>
    <dgm:pt modelId="{B11233F7-BAEB-1142-8A29-71252D770280}" type="pres">
      <dgm:prSet presAssocID="{F1EABB16-275C-4969-9D6D-DE28AC6A956C}" presName="accent_3" presStyleCnt="0"/>
      <dgm:spPr/>
    </dgm:pt>
    <dgm:pt modelId="{C11BA744-2AE3-5E41-8334-DEFFE202706A}" type="pres">
      <dgm:prSet presAssocID="{F1EABB16-275C-4969-9D6D-DE28AC6A956C}" presName="accentRepeatNode" presStyleLbl="solidFgAcc1" presStyleIdx="2" presStyleCnt="3"/>
      <dgm:spPr/>
    </dgm:pt>
  </dgm:ptLst>
  <dgm:cxnLst>
    <dgm:cxn modelId="{DE764400-EEB1-3742-A690-A35B31F99081}" type="presOf" srcId="{EA1CB61F-8D92-BA4A-BAE6-962521E891B9}" destId="{4F66B733-1E34-AA4F-B4C8-66CABC0893FE}" srcOrd="0" destOrd="1" presId="urn:microsoft.com/office/officeart/2008/layout/VerticalCurvedList"/>
    <dgm:cxn modelId="{9CE13724-8D36-2240-B952-6DB7032E8536}" type="presOf" srcId="{0D9BE0A3-0B16-4F47-B956-663D9E560D1F}" destId="{6B9AC9F3-7619-204A-9F94-73D08B871F56}" srcOrd="0" destOrd="0" presId="urn:microsoft.com/office/officeart/2008/layout/VerticalCurvedList"/>
    <dgm:cxn modelId="{0BACA628-31F3-465E-AC86-833141B264DB}" srcId="{64B51CA8-84F1-46E1-BB36-CE8658AA7479}" destId="{78A01768-1AFC-4AA2-8EA5-B120B99EABA0}" srcOrd="0" destOrd="0" parTransId="{48A34F63-3FCB-4587-9E33-D2731D8346CE}" sibTransId="{8B0CB416-16D0-4024-A0D1-4E2013037950}"/>
    <dgm:cxn modelId="{9312ED2F-C83A-C94D-B71E-CE438889CA83}" type="presOf" srcId="{96D31CC1-6E3C-9A44-BAB6-537DD77E11BA}" destId="{5CA09F74-A2C3-0B45-BB18-B2A8C029FC27}" srcOrd="0" destOrd="0" presId="urn:microsoft.com/office/officeart/2008/layout/VerticalCurvedList"/>
    <dgm:cxn modelId="{83B51D33-7BC8-0E4F-A081-C9BEE3EAC30A}" type="presOf" srcId="{B3613572-4E5C-FF42-A99F-1024EE1FFBBF}" destId="{4F66B733-1E34-AA4F-B4C8-66CABC0893FE}" srcOrd="0" destOrd="2" presId="urn:microsoft.com/office/officeart/2008/layout/VerticalCurvedList"/>
    <dgm:cxn modelId="{65FE603A-951E-1D48-973C-6FB1DECBD5A6}" type="presOf" srcId="{28E9059D-5E55-3B44-8980-63519ABD5146}" destId="{001F3D5A-2564-B146-A6FD-8F3A879B5A55}" srcOrd="0" destOrd="2" presId="urn:microsoft.com/office/officeart/2008/layout/VerticalCurvedList"/>
    <dgm:cxn modelId="{24BDE63A-7F35-1A4B-BE31-9C4BC5C11B42}" type="presOf" srcId="{CA59C45C-5465-3844-B1C8-ABF25C7192C5}" destId="{6B9AC9F3-7619-204A-9F94-73D08B871F56}" srcOrd="0" destOrd="1" presId="urn:microsoft.com/office/officeart/2008/layout/VerticalCurvedList"/>
    <dgm:cxn modelId="{6207F53C-0D1F-8C48-AFB9-C048C2A531E1}" type="presOf" srcId="{DA5FB99A-B1E7-8142-AB77-295006C2FFD3}" destId="{001F3D5A-2564-B146-A6FD-8F3A879B5A55}" srcOrd="0" destOrd="1" presId="urn:microsoft.com/office/officeart/2008/layout/VerticalCurvedList"/>
    <dgm:cxn modelId="{875EAC50-65B2-814E-986A-60C0F4DFF463}" type="presOf" srcId="{64B51CA8-84F1-46E1-BB36-CE8658AA7479}" destId="{5005DE1A-C860-9D49-8047-AFC55D5DC389}" srcOrd="0" destOrd="0" presId="urn:microsoft.com/office/officeart/2008/layout/VerticalCurvedList"/>
    <dgm:cxn modelId="{BA353B55-5295-42FE-909B-4B513B2128FD}" srcId="{64B51CA8-84F1-46E1-BB36-CE8658AA7479}" destId="{0D9BE0A3-0B16-4F47-B956-663D9E560D1F}" srcOrd="1" destOrd="0" parTransId="{7F8E41B0-4067-4987-8AC5-31C86D2D64E2}" sibTransId="{A8311B77-9923-47BB-9417-DFEBF605008F}"/>
    <dgm:cxn modelId="{ED7D6665-B071-FE49-B8C0-C028BC06B3A3}" srcId="{F1EABB16-275C-4969-9D6D-DE28AC6A956C}" destId="{EA1CB61F-8D92-BA4A-BAE6-962521E891B9}" srcOrd="0" destOrd="0" parTransId="{7F604904-31D9-6744-B54D-67178E0F2B73}" sibTransId="{05346953-A3A6-0D41-B4E5-FF88A7E4CFD9}"/>
    <dgm:cxn modelId="{124F986D-1A21-0342-80BA-F76D651E53C6}" type="presOf" srcId="{EFF9471C-06C1-C744-A9AC-F1AE6FB742DF}" destId="{6B9AC9F3-7619-204A-9F94-73D08B871F56}" srcOrd="0" destOrd="2" presId="urn:microsoft.com/office/officeart/2008/layout/VerticalCurvedList"/>
    <dgm:cxn modelId="{52682F78-EA95-4F66-BF37-F4AC6F1E3703}" srcId="{64B51CA8-84F1-46E1-BB36-CE8658AA7479}" destId="{F1EABB16-275C-4969-9D6D-DE28AC6A956C}" srcOrd="2" destOrd="0" parTransId="{AF2B1E75-7D22-48BB-B747-290563AEEB58}" sibTransId="{7BD16D66-EAC0-41BA-9B42-FF5228357A7F}"/>
    <dgm:cxn modelId="{B8CDF682-ABED-5E42-86B9-E335B82E7356}" srcId="{0D9BE0A3-0B16-4F47-B956-663D9E560D1F}" destId="{CA59C45C-5465-3844-B1C8-ABF25C7192C5}" srcOrd="0" destOrd="0" parTransId="{87648932-BDE6-B344-BF12-E057E448444D}" sibTransId="{4C68DE7C-86B2-C04E-A27D-06ADE83C89F0}"/>
    <dgm:cxn modelId="{4A02F19C-87BF-A04E-931D-F1CF09D8E3BF}" srcId="{0D9BE0A3-0B16-4F47-B956-663D9E560D1F}" destId="{EFF9471C-06C1-C744-A9AC-F1AE6FB742DF}" srcOrd="1" destOrd="0" parTransId="{473F900A-C6B8-D74F-BB96-5D43D7470450}" sibTransId="{8C739583-D973-6E40-B8B5-632324F0FF48}"/>
    <dgm:cxn modelId="{78C345B0-961D-C246-B735-B8A99F4E3FCE}" type="presOf" srcId="{78A01768-1AFC-4AA2-8EA5-B120B99EABA0}" destId="{001F3D5A-2564-B146-A6FD-8F3A879B5A55}" srcOrd="0" destOrd="0" presId="urn:microsoft.com/office/officeart/2008/layout/VerticalCurvedList"/>
    <dgm:cxn modelId="{A90E3BD5-AAB9-B341-AE32-A464CF922A10}" srcId="{78A01768-1AFC-4AA2-8EA5-B120B99EABA0}" destId="{28E9059D-5E55-3B44-8980-63519ABD5146}" srcOrd="1" destOrd="0" parTransId="{405CE367-A797-6B4A-B743-80A7C8C36D0B}" sibTransId="{006FE2A5-6FCE-684C-BA75-CAD4382F29F3}"/>
    <dgm:cxn modelId="{2F4E02DF-9662-6C4C-A0A8-DC3D1936AA6F}" srcId="{78A01768-1AFC-4AA2-8EA5-B120B99EABA0}" destId="{DA5FB99A-B1E7-8142-AB77-295006C2FFD3}" srcOrd="0" destOrd="0" parTransId="{C0CDB271-CD19-C946-915F-2E5CD18BA3AD}" sibTransId="{96D31CC1-6E3C-9A44-BAB6-537DD77E11BA}"/>
    <dgm:cxn modelId="{0E10F2F2-2411-1E40-BA3C-6B51505FC7DA}" type="presOf" srcId="{F1EABB16-275C-4969-9D6D-DE28AC6A956C}" destId="{4F66B733-1E34-AA4F-B4C8-66CABC0893FE}" srcOrd="0" destOrd="0" presId="urn:microsoft.com/office/officeart/2008/layout/VerticalCurvedList"/>
    <dgm:cxn modelId="{63ACCAFF-9A31-1244-BD1D-6DE5F90E5464}" srcId="{F1EABB16-275C-4969-9D6D-DE28AC6A956C}" destId="{B3613572-4E5C-FF42-A99F-1024EE1FFBBF}" srcOrd="1" destOrd="0" parTransId="{6BA61424-C246-8942-AFC8-79C89B3FE176}" sibTransId="{A2368DE1-F33A-F14B-A86C-4A9F2EA0AF37}"/>
    <dgm:cxn modelId="{CA9F131B-33F7-4542-BBCB-417F3A98E7EF}" type="presParOf" srcId="{5005DE1A-C860-9D49-8047-AFC55D5DC389}" destId="{5C963608-FDD7-644D-9EE7-F8614D5F3D4B}" srcOrd="0" destOrd="0" presId="urn:microsoft.com/office/officeart/2008/layout/VerticalCurvedList"/>
    <dgm:cxn modelId="{5C84239D-B95F-EA4B-8F7F-3B8F06D32313}" type="presParOf" srcId="{5C963608-FDD7-644D-9EE7-F8614D5F3D4B}" destId="{7C1BB0FF-C885-B449-B9DA-D47C559DAD89}" srcOrd="0" destOrd="0" presId="urn:microsoft.com/office/officeart/2008/layout/VerticalCurvedList"/>
    <dgm:cxn modelId="{0D1FCE99-24B1-324F-8AE1-6304190F85D3}" type="presParOf" srcId="{7C1BB0FF-C885-B449-B9DA-D47C559DAD89}" destId="{1F29CB8D-23ED-7E44-8078-259D8C080088}" srcOrd="0" destOrd="0" presId="urn:microsoft.com/office/officeart/2008/layout/VerticalCurvedList"/>
    <dgm:cxn modelId="{8F8E94D6-3B65-E64E-9D0C-373731EDF21E}" type="presParOf" srcId="{7C1BB0FF-C885-B449-B9DA-D47C559DAD89}" destId="{5CA09F74-A2C3-0B45-BB18-B2A8C029FC27}" srcOrd="1" destOrd="0" presId="urn:microsoft.com/office/officeart/2008/layout/VerticalCurvedList"/>
    <dgm:cxn modelId="{94B2EC15-8C5F-8A4A-AB5E-C365E9EF90C6}" type="presParOf" srcId="{7C1BB0FF-C885-B449-B9DA-D47C559DAD89}" destId="{B3CC2ACF-A4FC-6E4B-B9C6-D51803D6029B}" srcOrd="2" destOrd="0" presId="urn:microsoft.com/office/officeart/2008/layout/VerticalCurvedList"/>
    <dgm:cxn modelId="{D80CDFED-0147-454D-BC78-911A6695CA86}" type="presParOf" srcId="{7C1BB0FF-C885-B449-B9DA-D47C559DAD89}" destId="{BEB2B08D-1663-DD46-9BC2-F89A5F713F01}" srcOrd="3" destOrd="0" presId="urn:microsoft.com/office/officeart/2008/layout/VerticalCurvedList"/>
    <dgm:cxn modelId="{DFA258FE-19C1-CD46-9F11-AAA80E430BD0}" type="presParOf" srcId="{5C963608-FDD7-644D-9EE7-F8614D5F3D4B}" destId="{001F3D5A-2564-B146-A6FD-8F3A879B5A55}" srcOrd="1" destOrd="0" presId="urn:microsoft.com/office/officeart/2008/layout/VerticalCurvedList"/>
    <dgm:cxn modelId="{0ED2B18A-D78E-2E4B-96F3-8A9A96775D6E}" type="presParOf" srcId="{5C963608-FDD7-644D-9EE7-F8614D5F3D4B}" destId="{C527F41C-8BB4-0947-8E60-A914621DA09B}" srcOrd="2" destOrd="0" presId="urn:microsoft.com/office/officeart/2008/layout/VerticalCurvedList"/>
    <dgm:cxn modelId="{E8305C51-4F40-6348-BBD8-FD117A8AE390}" type="presParOf" srcId="{C527F41C-8BB4-0947-8E60-A914621DA09B}" destId="{44C7BAA5-B7BD-5843-99D7-92BEBDF7A049}" srcOrd="0" destOrd="0" presId="urn:microsoft.com/office/officeart/2008/layout/VerticalCurvedList"/>
    <dgm:cxn modelId="{6DF16897-CBCC-E84F-A685-2158228BB7CB}" type="presParOf" srcId="{5C963608-FDD7-644D-9EE7-F8614D5F3D4B}" destId="{6B9AC9F3-7619-204A-9F94-73D08B871F56}" srcOrd="3" destOrd="0" presId="urn:microsoft.com/office/officeart/2008/layout/VerticalCurvedList"/>
    <dgm:cxn modelId="{65AF9803-B931-924C-B1F5-0625DF26E002}" type="presParOf" srcId="{5C963608-FDD7-644D-9EE7-F8614D5F3D4B}" destId="{4220406F-3F64-AB49-ADE2-F82E36162D41}" srcOrd="4" destOrd="0" presId="urn:microsoft.com/office/officeart/2008/layout/VerticalCurvedList"/>
    <dgm:cxn modelId="{01DA8DC2-195C-8B44-9C98-A97B45C8FC0F}" type="presParOf" srcId="{4220406F-3F64-AB49-ADE2-F82E36162D41}" destId="{2E7FF67F-0765-1C48-A869-CD744A0757D8}" srcOrd="0" destOrd="0" presId="urn:microsoft.com/office/officeart/2008/layout/VerticalCurvedList"/>
    <dgm:cxn modelId="{0CF73922-9F2F-7D40-9DC4-3F3067958F69}" type="presParOf" srcId="{5C963608-FDD7-644D-9EE7-F8614D5F3D4B}" destId="{4F66B733-1E34-AA4F-B4C8-66CABC0893FE}" srcOrd="5" destOrd="0" presId="urn:microsoft.com/office/officeart/2008/layout/VerticalCurvedList"/>
    <dgm:cxn modelId="{EE119BF2-5BC8-D041-9A98-1D7D2B2533CA}" type="presParOf" srcId="{5C963608-FDD7-644D-9EE7-F8614D5F3D4B}" destId="{B11233F7-BAEB-1142-8A29-71252D770280}" srcOrd="6" destOrd="0" presId="urn:microsoft.com/office/officeart/2008/layout/VerticalCurvedList"/>
    <dgm:cxn modelId="{EFE06E3A-C147-364D-936E-D69ADEF95C55}" type="presParOf" srcId="{B11233F7-BAEB-1142-8A29-71252D770280}" destId="{C11BA744-2AE3-5E41-8334-DEFFE20270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903F69-D2DF-41A1-B9FE-477C368B184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A7356-82C7-40D2-8973-2534180DDABC}">
      <dgm:prSet/>
      <dgm:spPr/>
      <dgm:t>
        <a:bodyPr/>
        <a:lstStyle/>
        <a:p>
          <a:r>
            <a:rPr lang="cs-CZ" dirty="0"/>
            <a:t>Publikovaná knihovna SFS pro sémantické </a:t>
          </a:r>
          <a:r>
            <a:rPr lang="cs-CZ" dirty="0" err="1"/>
            <a:t>facetové</a:t>
          </a:r>
          <a:r>
            <a:rPr lang="cs-CZ" dirty="0"/>
            <a:t> vyhledávání v </a:t>
          </a:r>
          <a:r>
            <a:rPr lang="cs-CZ" dirty="0" err="1"/>
            <a:t>repozitáři</a:t>
          </a:r>
          <a:r>
            <a:rPr lang="cs-CZ" dirty="0"/>
            <a:t> </a:t>
          </a:r>
          <a:r>
            <a:rPr lang="cs-CZ" dirty="0" err="1"/>
            <a:t>npm</a:t>
          </a:r>
          <a:endParaRPr lang="en-US" dirty="0"/>
        </a:p>
      </dgm:t>
    </dgm:pt>
    <dgm:pt modelId="{A71BA299-8A48-4632-B92B-737D9491B8D6}" type="parTrans" cxnId="{A7612A72-3DC4-4D80-A088-BE756ED1E697}">
      <dgm:prSet/>
      <dgm:spPr/>
      <dgm:t>
        <a:bodyPr/>
        <a:lstStyle/>
        <a:p>
          <a:endParaRPr lang="en-US"/>
        </a:p>
      </dgm:t>
    </dgm:pt>
    <dgm:pt modelId="{67C900F9-A2FF-4FDF-9929-ACC58C4CE7A3}" type="sibTrans" cxnId="{A7612A72-3DC4-4D80-A088-BE756ED1E697}">
      <dgm:prSet/>
      <dgm:spPr/>
      <dgm:t>
        <a:bodyPr/>
        <a:lstStyle/>
        <a:p>
          <a:endParaRPr lang="en-US"/>
        </a:p>
      </dgm:t>
    </dgm:pt>
    <dgm:pt modelId="{7F4BC418-68D6-4D94-B498-D240A347B57F}">
      <dgm:prSet/>
      <dgm:spPr/>
      <dgm:t>
        <a:bodyPr/>
        <a:lstStyle/>
        <a:p>
          <a:r>
            <a:rPr lang="cs-CZ" dirty="0"/>
            <a:t>Implementovaný vyhledávač k porovnání s prohlížečem MVČR</a:t>
          </a:r>
          <a:endParaRPr lang="en-US" dirty="0"/>
        </a:p>
      </dgm:t>
    </dgm:pt>
    <dgm:pt modelId="{40376019-4718-47BC-8CFC-FAD4B0B48C78}" type="parTrans" cxnId="{1CC0EB06-BF7E-4F73-9715-BD813CE9AA64}">
      <dgm:prSet/>
      <dgm:spPr/>
      <dgm:t>
        <a:bodyPr/>
        <a:lstStyle/>
        <a:p>
          <a:endParaRPr lang="en-US"/>
        </a:p>
      </dgm:t>
    </dgm:pt>
    <dgm:pt modelId="{0BE7CD1E-19E0-4D58-A86D-BB944F113B19}" type="sibTrans" cxnId="{1CC0EB06-BF7E-4F73-9715-BD813CE9AA64}">
      <dgm:prSet/>
      <dgm:spPr/>
      <dgm:t>
        <a:bodyPr/>
        <a:lstStyle/>
        <a:p>
          <a:endParaRPr lang="en-US"/>
        </a:p>
      </dgm:t>
    </dgm:pt>
    <dgm:pt modelId="{4078E39E-6F15-A84D-BAC0-45187069872F}">
      <dgm:prSet/>
      <dgm:spPr/>
      <dgm:t>
        <a:bodyPr/>
        <a:lstStyle/>
        <a:p>
          <a:r>
            <a:rPr lang="cs-CZ" noProof="0" dirty="0"/>
            <a:t>Doporučení nahradit prohlížeč MVČR implementovaným vyhledávačem</a:t>
          </a:r>
        </a:p>
      </dgm:t>
    </dgm:pt>
    <dgm:pt modelId="{0C194487-83DD-2A43-8393-44F1DD36F53C}" type="parTrans" cxnId="{A78536E0-8197-144B-891E-60701D897960}">
      <dgm:prSet/>
      <dgm:spPr/>
      <dgm:t>
        <a:bodyPr/>
        <a:lstStyle/>
        <a:p>
          <a:endParaRPr lang="en-GB"/>
        </a:p>
      </dgm:t>
    </dgm:pt>
    <dgm:pt modelId="{EE61A16B-7C99-EF40-9511-21DD745968BA}" type="sibTrans" cxnId="{A78536E0-8197-144B-891E-60701D897960}">
      <dgm:prSet/>
      <dgm:spPr/>
      <dgm:t>
        <a:bodyPr/>
        <a:lstStyle/>
        <a:p>
          <a:endParaRPr lang="en-GB"/>
        </a:p>
      </dgm:t>
    </dgm:pt>
    <dgm:pt modelId="{8537239F-C67D-8E4D-8727-E18353F9A303}" type="pres">
      <dgm:prSet presAssocID="{DF903F69-D2DF-41A1-B9FE-477C368B184E}" presName="outerComposite" presStyleCnt="0">
        <dgm:presLayoutVars>
          <dgm:chMax val="5"/>
          <dgm:dir/>
          <dgm:resizeHandles val="exact"/>
        </dgm:presLayoutVars>
      </dgm:prSet>
      <dgm:spPr/>
    </dgm:pt>
    <dgm:pt modelId="{3245A7DA-D11B-DF42-B1E5-3D551AD9B15A}" type="pres">
      <dgm:prSet presAssocID="{DF903F69-D2DF-41A1-B9FE-477C368B184E}" presName="dummyMaxCanvas" presStyleCnt="0">
        <dgm:presLayoutVars/>
      </dgm:prSet>
      <dgm:spPr/>
    </dgm:pt>
    <dgm:pt modelId="{5854B11D-E0E5-7647-B210-8F1214FCC0E6}" type="pres">
      <dgm:prSet presAssocID="{DF903F69-D2DF-41A1-B9FE-477C368B184E}" presName="ThreeNodes_1" presStyleLbl="node1" presStyleIdx="0" presStyleCnt="3">
        <dgm:presLayoutVars>
          <dgm:bulletEnabled val="1"/>
        </dgm:presLayoutVars>
      </dgm:prSet>
      <dgm:spPr/>
    </dgm:pt>
    <dgm:pt modelId="{E8486BA4-4C10-B147-89EB-6BE9CD851C87}" type="pres">
      <dgm:prSet presAssocID="{DF903F69-D2DF-41A1-B9FE-477C368B184E}" presName="ThreeNodes_2" presStyleLbl="node1" presStyleIdx="1" presStyleCnt="3">
        <dgm:presLayoutVars>
          <dgm:bulletEnabled val="1"/>
        </dgm:presLayoutVars>
      </dgm:prSet>
      <dgm:spPr/>
    </dgm:pt>
    <dgm:pt modelId="{45B80B72-090C-E443-B436-2A0B3BF52A0E}" type="pres">
      <dgm:prSet presAssocID="{DF903F69-D2DF-41A1-B9FE-477C368B184E}" presName="ThreeNodes_3" presStyleLbl="node1" presStyleIdx="2" presStyleCnt="3">
        <dgm:presLayoutVars>
          <dgm:bulletEnabled val="1"/>
        </dgm:presLayoutVars>
      </dgm:prSet>
      <dgm:spPr/>
    </dgm:pt>
    <dgm:pt modelId="{1CD4109F-99DA-4547-AA1C-474467BCD295}" type="pres">
      <dgm:prSet presAssocID="{DF903F69-D2DF-41A1-B9FE-477C368B184E}" presName="ThreeConn_1-2" presStyleLbl="fgAccFollowNode1" presStyleIdx="0" presStyleCnt="2">
        <dgm:presLayoutVars>
          <dgm:bulletEnabled val="1"/>
        </dgm:presLayoutVars>
      </dgm:prSet>
      <dgm:spPr/>
    </dgm:pt>
    <dgm:pt modelId="{6C459E46-E6E3-2641-BC90-AE103C52571C}" type="pres">
      <dgm:prSet presAssocID="{DF903F69-D2DF-41A1-B9FE-477C368B184E}" presName="ThreeConn_2-3" presStyleLbl="fgAccFollowNode1" presStyleIdx="1" presStyleCnt="2">
        <dgm:presLayoutVars>
          <dgm:bulletEnabled val="1"/>
        </dgm:presLayoutVars>
      </dgm:prSet>
      <dgm:spPr/>
    </dgm:pt>
    <dgm:pt modelId="{27D8F8B9-7F8B-EB49-A3BB-A450BEE85542}" type="pres">
      <dgm:prSet presAssocID="{DF903F69-D2DF-41A1-B9FE-477C368B184E}" presName="ThreeNodes_1_text" presStyleLbl="node1" presStyleIdx="2" presStyleCnt="3">
        <dgm:presLayoutVars>
          <dgm:bulletEnabled val="1"/>
        </dgm:presLayoutVars>
      </dgm:prSet>
      <dgm:spPr/>
    </dgm:pt>
    <dgm:pt modelId="{1DDDE191-166A-E940-919A-EA89B39B037B}" type="pres">
      <dgm:prSet presAssocID="{DF903F69-D2DF-41A1-B9FE-477C368B184E}" presName="ThreeNodes_2_text" presStyleLbl="node1" presStyleIdx="2" presStyleCnt="3">
        <dgm:presLayoutVars>
          <dgm:bulletEnabled val="1"/>
        </dgm:presLayoutVars>
      </dgm:prSet>
      <dgm:spPr/>
    </dgm:pt>
    <dgm:pt modelId="{51754DDB-2FC3-1446-80B3-14BE47A1173B}" type="pres">
      <dgm:prSet presAssocID="{DF903F69-D2DF-41A1-B9FE-477C368B184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CC0EB06-BF7E-4F73-9715-BD813CE9AA64}" srcId="{DF903F69-D2DF-41A1-B9FE-477C368B184E}" destId="{7F4BC418-68D6-4D94-B498-D240A347B57F}" srcOrd="1" destOrd="0" parTransId="{40376019-4718-47BC-8CFC-FAD4B0B48C78}" sibTransId="{0BE7CD1E-19E0-4D58-A86D-BB944F113B19}"/>
    <dgm:cxn modelId="{8124412A-1A01-F64F-A7E1-7553189BFCBA}" type="presOf" srcId="{F05A7356-82C7-40D2-8973-2534180DDABC}" destId="{27D8F8B9-7F8B-EB49-A3BB-A450BEE85542}" srcOrd="1" destOrd="0" presId="urn:microsoft.com/office/officeart/2005/8/layout/vProcess5"/>
    <dgm:cxn modelId="{7AB07C2F-1709-9040-817B-7CF44A20ABEF}" type="presOf" srcId="{67C900F9-A2FF-4FDF-9929-ACC58C4CE7A3}" destId="{1CD4109F-99DA-4547-AA1C-474467BCD295}" srcOrd="0" destOrd="0" presId="urn:microsoft.com/office/officeart/2005/8/layout/vProcess5"/>
    <dgm:cxn modelId="{D4247C3F-15AC-0347-9780-BFFDFA35FEFF}" type="presOf" srcId="{7F4BC418-68D6-4D94-B498-D240A347B57F}" destId="{1DDDE191-166A-E940-919A-EA89B39B037B}" srcOrd="1" destOrd="0" presId="urn:microsoft.com/office/officeart/2005/8/layout/vProcess5"/>
    <dgm:cxn modelId="{0554BD66-098C-2248-8FB2-E8D8FA7C4B17}" type="presOf" srcId="{7F4BC418-68D6-4D94-B498-D240A347B57F}" destId="{E8486BA4-4C10-B147-89EB-6BE9CD851C87}" srcOrd="0" destOrd="0" presId="urn:microsoft.com/office/officeart/2005/8/layout/vProcess5"/>
    <dgm:cxn modelId="{A7612A72-3DC4-4D80-A088-BE756ED1E697}" srcId="{DF903F69-D2DF-41A1-B9FE-477C368B184E}" destId="{F05A7356-82C7-40D2-8973-2534180DDABC}" srcOrd="0" destOrd="0" parTransId="{A71BA299-8A48-4632-B92B-737D9491B8D6}" sibTransId="{67C900F9-A2FF-4FDF-9929-ACC58C4CE7A3}"/>
    <dgm:cxn modelId="{14B6D189-D879-5744-A93E-3B62BD31FB79}" type="presOf" srcId="{F05A7356-82C7-40D2-8973-2534180DDABC}" destId="{5854B11D-E0E5-7647-B210-8F1214FCC0E6}" srcOrd="0" destOrd="0" presId="urn:microsoft.com/office/officeart/2005/8/layout/vProcess5"/>
    <dgm:cxn modelId="{2B1F91CB-1793-EF48-B6EC-A78D8BAB29D3}" type="presOf" srcId="{0BE7CD1E-19E0-4D58-A86D-BB944F113B19}" destId="{6C459E46-E6E3-2641-BC90-AE103C52571C}" srcOrd="0" destOrd="0" presId="urn:microsoft.com/office/officeart/2005/8/layout/vProcess5"/>
    <dgm:cxn modelId="{A78536E0-8197-144B-891E-60701D897960}" srcId="{DF903F69-D2DF-41A1-B9FE-477C368B184E}" destId="{4078E39E-6F15-A84D-BAC0-45187069872F}" srcOrd="2" destOrd="0" parTransId="{0C194487-83DD-2A43-8393-44F1DD36F53C}" sibTransId="{EE61A16B-7C99-EF40-9511-21DD745968BA}"/>
    <dgm:cxn modelId="{76BE76E1-758D-E748-B103-8A226C8707F4}" type="presOf" srcId="{4078E39E-6F15-A84D-BAC0-45187069872F}" destId="{45B80B72-090C-E443-B436-2A0B3BF52A0E}" srcOrd="0" destOrd="0" presId="urn:microsoft.com/office/officeart/2005/8/layout/vProcess5"/>
    <dgm:cxn modelId="{742C92F3-41E0-6141-A303-DD3FF19B177A}" type="presOf" srcId="{4078E39E-6F15-A84D-BAC0-45187069872F}" destId="{51754DDB-2FC3-1446-80B3-14BE47A1173B}" srcOrd="1" destOrd="0" presId="urn:microsoft.com/office/officeart/2005/8/layout/vProcess5"/>
    <dgm:cxn modelId="{11032AFE-9423-6E4F-B344-4FE3F3B38A67}" type="presOf" srcId="{DF903F69-D2DF-41A1-B9FE-477C368B184E}" destId="{8537239F-C67D-8E4D-8727-E18353F9A303}" srcOrd="0" destOrd="0" presId="urn:microsoft.com/office/officeart/2005/8/layout/vProcess5"/>
    <dgm:cxn modelId="{2BB4251F-ADC1-6140-A61E-607330BFA686}" type="presParOf" srcId="{8537239F-C67D-8E4D-8727-E18353F9A303}" destId="{3245A7DA-D11B-DF42-B1E5-3D551AD9B15A}" srcOrd="0" destOrd="0" presId="urn:microsoft.com/office/officeart/2005/8/layout/vProcess5"/>
    <dgm:cxn modelId="{953062DC-C593-C246-BEA4-2F8D1C8AAE03}" type="presParOf" srcId="{8537239F-C67D-8E4D-8727-E18353F9A303}" destId="{5854B11D-E0E5-7647-B210-8F1214FCC0E6}" srcOrd="1" destOrd="0" presId="urn:microsoft.com/office/officeart/2005/8/layout/vProcess5"/>
    <dgm:cxn modelId="{50131BE0-5F11-6D43-813B-4ADA895CF719}" type="presParOf" srcId="{8537239F-C67D-8E4D-8727-E18353F9A303}" destId="{E8486BA4-4C10-B147-89EB-6BE9CD851C87}" srcOrd="2" destOrd="0" presId="urn:microsoft.com/office/officeart/2005/8/layout/vProcess5"/>
    <dgm:cxn modelId="{4F99FD02-FC69-244C-803D-C8F2C60C3956}" type="presParOf" srcId="{8537239F-C67D-8E4D-8727-E18353F9A303}" destId="{45B80B72-090C-E443-B436-2A0B3BF52A0E}" srcOrd="3" destOrd="0" presId="urn:microsoft.com/office/officeart/2005/8/layout/vProcess5"/>
    <dgm:cxn modelId="{A4F77BC3-E44C-1146-A0B2-77D948FA6A76}" type="presParOf" srcId="{8537239F-C67D-8E4D-8727-E18353F9A303}" destId="{1CD4109F-99DA-4547-AA1C-474467BCD295}" srcOrd="4" destOrd="0" presId="urn:microsoft.com/office/officeart/2005/8/layout/vProcess5"/>
    <dgm:cxn modelId="{BF26719D-19BE-9F40-BC85-D106E5365277}" type="presParOf" srcId="{8537239F-C67D-8E4D-8727-E18353F9A303}" destId="{6C459E46-E6E3-2641-BC90-AE103C52571C}" srcOrd="5" destOrd="0" presId="urn:microsoft.com/office/officeart/2005/8/layout/vProcess5"/>
    <dgm:cxn modelId="{B4B7947B-D541-6E4B-9D07-0EC62226E94B}" type="presParOf" srcId="{8537239F-C67D-8E4D-8727-E18353F9A303}" destId="{27D8F8B9-7F8B-EB49-A3BB-A450BEE85542}" srcOrd="6" destOrd="0" presId="urn:microsoft.com/office/officeart/2005/8/layout/vProcess5"/>
    <dgm:cxn modelId="{CC48F50D-9B49-944F-93BE-9CF48DB30DCC}" type="presParOf" srcId="{8537239F-C67D-8E4D-8727-E18353F9A303}" destId="{1DDDE191-166A-E940-919A-EA89B39B037B}" srcOrd="7" destOrd="0" presId="urn:microsoft.com/office/officeart/2005/8/layout/vProcess5"/>
    <dgm:cxn modelId="{D436A4F4-5FE7-814B-B84D-380E13D0719D}" type="presParOf" srcId="{8537239F-C67D-8E4D-8727-E18353F9A303}" destId="{51754DDB-2FC3-1446-80B3-14BE47A1173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1150B-FBD4-432C-BAC0-23919E90CC3F}">
      <dsp:nvSpPr>
        <dsp:cNvPr id="0" name=""/>
        <dsp:cNvSpPr/>
      </dsp:nvSpPr>
      <dsp:spPr>
        <a:xfrm>
          <a:off x="679050" y="528955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6ACC-3776-4D71-8122-E19C74E1F245}">
      <dsp:nvSpPr>
        <dsp:cNvPr id="0" name=""/>
        <dsp:cNvSpPr/>
      </dsp:nvSpPr>
      <dsp:spPr>
        <a:xfrm>
          <a:off x="1081237" y="93114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D60D9-E103-43A1-9620-DB75A11E77DC}">
      <dsp:nvSpPr>
        <dsp:cNvPr id="0" name=""/>
        <dsp:cNvSpPr/>
      </dsp:nvSpPr>
      <dsp:spPr>
        <a:xfrm>
          <a:off x="75768" y="30039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500" kern="1200" noProof="0"/>
            <a:t>Seznámení se sémantickými technologiemi a </a:t>
          </a:r>
          <a:r>
            <a:rPr lang="cs-CZ" sz="1500" kern="1200" noProof="0" err="1"/>
            <a:t>facetovým</a:t>
          </a:r>
          <a:r>
            <a:rPr lang="cs-CZ" sz="1500" kern="1200" noProof="0"/>
            <a:t> vyhledávání</a:t>
          </a:r>
        </a:p>
      </dsp:txBody>
      <dsp:txXfrm>
        <a:off x="75768" y="3003956"/>
        <a:ext cx="3093750" cy="720000"/>
      </dsp:txXfrm>
    </dsp:sp>
    <dsp:sp modelId="{FC7BD85A-8EDE-4673-9974-6399D8BD30BA}">
      <dsp:nvSpPr>
        <dsp:cNvPr id="0" name=""/>
        <dsp:cNvSpPr/>
      </dsp:nvSpPr>
      <dsp:spPr>
        <a:xfrm>
          <a:off x="4314206" y="528955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2834A-3650-4987-9E4C-9246F8230889}">
      <dsp:nvSpPr>
        <dsp:cNvPr id="0" name=""/>
        <dsp:cNvSpPr/>
      </dsp:nvSpPr>
      <dsp:spPr>
        <a:xfrm>
          <a:off x="4716393" y="93114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0CEB9-5189-4CFE-A9AC-B780195AC6C1}">
      <dsp:nvSpPr>
        <dsp:cNvPr id="0" name=""/>
        <dsp:cNvSpPr/>
      </dsp:nvSpPr>
      <dsp:spPr>
        <a:xfrm>
          <a:off x="3710925" y="30039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500" kern="1200" noProof="0"/>
            <a:t>Návrh a implementace sémantického facetového vyhledávače</a:t>
          </a:r>
        </a:p>
      </dsp:txBody>
      <dsp:txXfrm>
        <a:off x="3710925" y="3003956"/>
        <a:ext cx="3093750" cy="720000"/>
      </dsp:txXfrm>
    </dsp:sp>
    <dsp:sp modelId="{E14321A7-08C9-2349-B350-B744DAB4C036}">
      <dsp:nvSpPr>
        <dsp:cNvPr id="0" name=""/>
        <dsp:cNvSpPr/>
      </dsp:nvSpPr>
      <dsp:spPr>
        <a:xfrm>
          <a:off x="7949362" y="528955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75CBF-8CE0-4F40-AC0B-18CE0A16D8F0}">
      <dsp:nvSpPr>
        <dsp:cNvPr id="0" name=""/>
        <dsp:cNvSpPr/>
      </dsp:nvSpPr>
      <dsp:spPr>
        <a:xfrm>
          <a:off x="8351550" y="93114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E92C3-CD9E-884A-8BF7-6F1C6EA99929}">
      <dsp:nvSpPr>
        <dsp:cNvPr id="0" name=""/>
        <dsp:cNvSpPr/>
      </dsp:nvSpPr>
      <dsp:spPr>
        <a:xfrm>
          <a:off x="7346081" y="30039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500" kern="1200" noProof="0"/>
            <a:t>Porovnání s prohlížečem MVČR</a:t>
          </a:r>
        </a:p>
      </dsp:txBody>
      <dsp:txXfrm>
        <a:off x="7346081" y="3003956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09F74-A2C3-0B45-BB18-B2A8C029FC27}">
      <dsp:nvSpPr>
        <dsp:cNvPr id="0" name=""/>
        <dsp:cNvSpPr/>
      </dsp:nvSpPr>
      <dsp:spPr>
        <a:xfrm>
          <a:off x="-6385469" y="-977051"/>
          <a:ext cx="7603242" cy="7603242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F3D5A-2564-B146-A6FD-8F3A879B5A55}">
      <dsp:nvSpPr>
        <dsp:cNvPr id="0" name=""/>
        <dsp:cNvSpPr/>
      </dsp:nvSpPr>
      <dsp:spPr>
        <a:xfrm>
          <a:off x="784100" y="564913"/>
          <a:ext cx="9653541" cy="11298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801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noProof="0" dirty="0"/>
            <a:t>Sémantické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noProof="0" dirty="0"/>
            <a:t>Sémantický web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noProof="0" dirty="0"/>
            <a:t>Strojově čitelná data</a:t>
          </a:r>
        </a:p>
      </dsp:txBody>
      <dsp:txXfrm>
        <a:off x="784100" y="564913"/>
        <a:ext cx="9653541" cy="1129827"/>
      </dsp:txXfrm>
    </dsp:sp>
    <dsp:sp modelId="{44C7BAA5-B7BD-5843-99D7-92BEBDF7A049}">
      <dsp:nvSpPr>
        <dsp:cNvPr id="0" name=""/>
        <dsp:cNvSpPr/>
      </dsp:nvSpPr>
      <dsp:spPr>
        <a:xfrm>
          <a:off x="77958" y="423685"/>
          <a:ext cx="1412284" cy="1412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AC9F3-7619-204A-9F94-73D08B871F56}">
      <dsp:nvSpPr>
        <dsp:cNvPr id="0" name=""/>
        <dsp:cNvSpPr/>
      </dsp:nvSpPr>
      <dsp:spPr>
        <a:xfrm>
          <a:off x="1194792" y="2259655"/>
          <a:ext cx="9242848" cy="11298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801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noProof="0" dirty="0"/>
            <a:t>Facetové vyhledávání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noProof="0" dirty="0"/>
            <a:t>Zatřídění výsledků do kategorií ke zpřesnění vyhledávání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noProof="0" dirty="0"/>
            <a:t>Hojně využíváno v e-shopech</a:t>
          </a:r>
        </a:p>
      </dsp:txBody>
      <dsp:txXfrm>
        <a:off x="1194792" y="2259655"/>
        <a:ext cx="9242848" cy="1129827"/>
      </dsp:txXfrm>
    </dsp:sp>
    <dsp:sp modelId="{2E7FF67F-0765-1C48-A869-CD744A0757D8}">
      <dsp:nvSpPr>
        <dsp:cNvPr id="0" name=""/>
        <dsp:cNvSpPr/>
      </dsp:nvSpPr>
      <dsp:spPr>
        <a:xfrm>
          <a:off x="488650" y="2118427"/>
          <a:ext cx="1412284" cy="1412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6B733-1E34-AA4F-B4C8-66CABC0893FE}">
      <dsp:nvSpPr>
        <dsp:cNvPr id="0" name=""/>
        <dsp:cNvSpPr/>
      </dsp:nvSpPr>
      <dsp:spPr>
        <a:xfrm>
          <a:off x="784100" y="3954397"/>
          <a:ext cx="9653541" cy="11298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801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noProof="0" dirty="0"/>
            <a:t>Na platformě React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noProof="0" dirty="0"/>
            <a:t>Nejpopulárnější JavaScript framework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noProof="0" dirty="0"/>
            <a:t>Logika vyhledávače by však měla být nezávislá na platformu</a:t>
          </a:r>
        </a:p>
      </dsp:txBody>
      <dsp:txXfrm>
        <a:off x="784100" y="3954397"/>
        <a:ext cx="9653541" cy="1129827"/>
      </dsp:txXfrm>
    </dsp:sp>
    <dsp:sp modelId="{C11BA744-2AE3-5E41-8334-DEFFE202706A}">
      <dsp:nvSpPr>
        <dsp:cNvPr id="0" name=""/>
        <dsp:cNvSpPr/>
      </dsp:nvSpPr>
      <dsp:spPr>
        <a:xfrm>
          <a:off x="77958" y="3813168"/>
          <a:ext cx="1412284" cy="14122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4B11D-E0E5-7647-B210-8F1214FCC0E6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Publikovaná knihovna SFS pro sémantické </a:t>
          </a:r>
          <a:r>
            <a:rPr lang="cs-CZ" sz="3300" kern="1200" dirty="0" err="1"/>
            <a:t>facetové</a:t>
          </a:r>
          <a:r>
            <a:rPr lang="cs-CZ" sz="3300" kern="1200" dirty="0"/>
            <a:t> vyhledávání v </a:t>
          </a:r>
          <a:r>
            <a:rPr lang="cs-CZ" sz="3300" kern="1200" dirty="0" err="1"/>
            <a:t>repozitáři</a:t>
          </a:r>
          <a:r>
            <a:rPr lang="cs-CZ" sz="3300" kern="1200" dirty="0"/>
            <a:t> </a:t>
          </a:r>
          <a:r>
            <a:rPr lang="cs-CZ" sz="3300" kern="1200" dirty="0" err="1"/>
            <a:t>npm</a:t>
          </a:r>
          <a:endParaRPr lang="en-US" sz="3300" kern="1200" dirty="0"/>
        </a:p>
      </dsp:txBody>
      <dsp:txXfrm>
        <a:off x="38234" y="38234"/>
        <a:ext cx="7529629" cy="1228933"/>
      </dsp:txXfrm>
    </dsp:sp>
    <dsp:sp modelId="{E8486BA4-4C10-B147-89EB-6BE9CD851C87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Implementovaný vyhledávač k porovnání s prohlížečem MVČR</a:t>
          </a:r>
          <a:endParaRPr lang="en-US" sz="3300" kern="1200" dirty="0"/>
        </a:p>
      </dsp:txBody>
      <dsp:txXfrm>
        <a:off x="826903" y="1561202"/>
        <a:ext cx="7224611" cy="1228933"/>
      </dsp:txXfrm>
    </dsp:sp>
    <dsp:sp modelId="{45B80B72-090C-E443-B436-2A0B3BF52A0E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noProof="0" dirty="0"/>
            <a:t>Doporučení nahradit prohlížeč MVČR implementovaným vyhledávačem</a:t>
          </a:r>
        </a:p>
      </dsp:txBody>
      <dsp:txXfrm>
        <a:off x="1615573" y="3084170"/>
        <a:ext cx="7224611" cy="1228933"/>
      </dsp:txXfrm>
    </dsp:sp>
    <dsp:sp modelId="{1CD4109F-99DA-4547-AA1C-474467BCD295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6C459E46-E6E3-2641-BC90-AE103C52571C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37ADB-20E4-4947-879A-3E970882B841}" type="datetimeFigureOut">
              <a:rPr lang="cs-CZ" smtClean="0"/>
              <a:t>30.05.2022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38A49-ECEA-9B4F-80BF-8E2E199E13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232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Vedoucím je Martin Ledvinka.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38A49-ECEA-9B4F-80BF-8E2E199E13F7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79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Vedoucím je Martin Ledvinka.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38A49-ECEA-9B4F-80BF-8E2E199E13F7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976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58862A-A18E-4A4C-AB61-5D2F73ACD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EDB36D4-8DBA-DB4F-B7E9-2E92AE345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84D2E2-0E43-824C-8FB2-2D75452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82E5-C1AE-9642-8616-32E2A83276F5}" type="datetime1">
              <a:rPr lang="cs-CZ" smtClean="0"/>
              <a:t>30.05.2022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2180C0-6337-6F42-A01E-B04C8991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93769B2-E517-5B41-805A-3818E25B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7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FF001D-7561-D34C-A367-A2AFFF8D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BBF2EDF-DB54-604B-80BC-BED50F03D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7F9914-01F3-A046-9E74-02DCE2B8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FDD1-7AB0-3C48-871D-7626EB2BA352}" type="datetime1">
              <a:rPr lang="cs-CZ" smtClean="0"/>
              <a:t>30.05.2022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CE95DB-68B3-8249-B66B-93F4958A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318D14D-5078-0946-BC0F-D4DF9C07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4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4EA1DD7-7AE0-7246-9717-D3697F291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494EB40-7C37-BD4B-B2A7-E1EF867F1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C68DF3-2810-5645-A363-89D470FD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8798-108E-864E-B8C9-E3735E798927}" type="datetime1">
              <a:rPr lang="cs-CZ" smtClean="0"/>
              <a:t>30.05.2022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4D99CE-C870-F848-8EB1-FABCA9E8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E71C3D-EF49-DB4D-98F3-93ED1B54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BFEC7-0205-9944-92E4-C6F30572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E453E8-95FE-F04A-9C7C-5536539C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C1A527-FFDA-1148-A1D5-40CDAF93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1E80-13E2-8F45-8591-28A8D0DEAE53}" type="datetime1">
              <a:rPr lang="cs-CZ" smtClean="0"/>
              <a:t>30.05.2022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8D9DE4-A99A-224D-86EC-B067832C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790BF9-DD06-294E-B9B9-DF81D139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3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21BA60-D99C-D940-9F40-5E640D3D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6DBC52-1F8C-EA4A-BE67-56477FB56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04F41F-366F-344F-87AC-1AA64FCB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4040-F029-2448-AAB3-F093E74A85A6}" type="datetime1">
              <a:rPr lang="cs-CZ" smtClean="0"/>
              <a:t>30.05.2022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251999-A30C-CF44-824A-8BD4ADDC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7A441A-3840-D345-861E-45AC59DA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6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0F16A7-02B5-D241-8F42-C3DE5A09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62C166-92B8-864F-94A8-97976ACBD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1254633-794E-2748-9441-2B8F2BDA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51CDBC-AB01-6E45-BBCC-394938A2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4587-7E37-AF42-A3EE-AB8A6F817785}" type="datetime1">
              <a:rPr lang="cs-CZ" smtClean="0"/>
              <a:t>30.05.2022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D116924-DF61-C848-B3E4-937AA456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032F47E-CB54-D040-BB24-C970EC3E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3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3814D-D427-6F49-BA17-BF372F6C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D4EB5E-0404-F649-9532-C3D0603F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EE35CA3-EB2B-F940-BFAD-050E40077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34718AB-C9CC-9C4C-ADE5-E4FA7DDE0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ED076DF-D747-FA41-8705-C60B1F62F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5207042-5089-E943-84C4-2357B7CD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F8C4-D18A-E142-9127-7932007A846E}" type="datetime1">
              <a:rPr lang="cs-CZ" smtClean="0"/>
              <a:t>30.05.2022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2A5BB3-E147-1F4E-8089-064D0B78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D618C0B-14C1-7044-AAF7-1A69590D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5F2A67-ADC9-184B-955D-79D4DF4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8A10EF2-FDDD-FC45-BD44-B04B3AE7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44F1-6F01-7A45-9191-5B6763D39BA9}" type="datetime1">
              <a:rPr lang="cs-CZ" smtClean="0"/>
              <a:t>30.05.2022</a:t>
            </a:fld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E0C825-43CB-7F4E-851E-2F01FEEF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30DC75A-CA6D-DE46-AE65-9E26FE44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7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AE3E449-A6B4-B24C-AAFC-3288149C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D1BE-7CFA-F244-A0A8-03ED6D93FD1D}" type="datetime1">
              <a:rPr lang="cs-CZ" smtClean="0"/>
              <a:t>30.05.2022</a:t>
            </a:fld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0EAB916-6D24-9240-B5E7-672EEAA1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9FAE92-1A0F-AD42-A967-EB6C3483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2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3E8947-ABCF-0A4C-90E7-475EC1FD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6506B4-FD5B-974F-8EDE-A0DE5115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B6FEB4B-ADB1-7444-A8C5-82B4A53B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D2321B-9E44-A74C-8591-A815B3AE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E094-32A1-0749-BE70-870351F8785E}" type="datetime1">
              <a:rPr lang="cs-CZ" smtClean="0"/>
              <a:t>30.05.2022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B79063-1FE4-A046-B4DF-F7DEFABB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FD59F51-7E35-2341-9621-5A3D4BAD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2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FA7EED-1F27-BC4B-844F-AE23E0F9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D2C0486-E37A-7B4B-8E38-47ACA4BDC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C3D889D-524F-7F47-BF38-8440F4C71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69793BC-CF1D-B347-9D8E-E530F0CA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94EA-5707-D04B-8496-389EA9F73AC2}" type="datetime1">
              <a:rPr lang="cs-CZ" smtClean="0"/>
              <a:t>30.05.2022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939DBE-38CF-B643-9CFA-5D13AF4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02D1394-D8B6-684F-B79A-C9F4EF4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62095BB-881F-1342-9624-87517049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CB1E3A-8229-A246-9623-ACA13DCD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1214E1-C6CD-0248-8A8D-467BBB7FC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C30F-3556-EF4C-AAEF-C555A361E5A8}" type="datetime1">
              <a:rPr lang="cs-CZ" smtClean="0"/>
              <a:t>30.05.2022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F27E653-3ED8-B741-A1FB-DC67995E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46B7CD-7B4F-8146-8144-D28D76A41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5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FF7683-4D42-3149-BD3F-AD78384F3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cs-CZ" sz="6600">
                <a:latin typeface="Calibri Light" panose="020F0302020204030204" pitchFamily="34" charset="0"/>
                <a:cs typeface="Calibri Light" panose="020F0302020204030204" pitchFamily="34" charset="0"/>
              </a:rPr>
              <a:t>Sémantické facetové vyhledávání na platformě React</a:t>
            </a:r>
            <a:endParaRPr lang="cs-CZ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4239CD-03F2-8D42-BF67-BC279C6CF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cs-CZ" sz="1700">
                <a:latin typeface="Calibri" panose="020F0502020204030204" pitchFamily="34" charset="0"/>
                <a:cs typeface="Calibri" panose="020F0502020204030204" pitchFamily="34" charset="0"/>
              </a:rPr>
              <a:t>Bakalářská práce</a:t>
            </a:r>
          </a:p>
          <a:p>
            <a:pPr algn="l"/>
            <a:r>
              <a:rPr lang="cs-CZ" sz="1700">
                <a:latin typeface="Calibri" panose="020F0502020204030204" pitchFamily="34" charset="0"/>
                <a:cs typeface="Calibri" panose="020F0502020204030204" pitchFamily="34" charset="0"/>
              </a:rPr>
              <a:t>Daniel Bourek</a:t>
            </a:r>
          </a:p>
          <a:p>
            <a:pPr algn="l"/>
            <a:r>
              <a:rPr lang="cs-CZ" sz="1700">
                <a:latin typeface="Calibri" panose="020F0502020204030204" pitchFamily="34" charset="0"/>
                <a:cs typeface="Calibri" panose="020F0502020204030204" pitchFamily="34" charset="0"/>
              </a:rPr>
              <a:t>Vedoucí práce: Ing. Martin Ledvinka Ph. D.</a:t>
            </a:r>
            <a:endParaRPr lang="cs-CZ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B8D7E9-D4C3-F940-82F3-1C55EE07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1</a:t>
            </a:fld>
            <a:r>
              <a:rPr lang="en-US" dirty="0">
                <a:cs typeface="Calibri" panose="020F0502020204030204" pitchFamily="34" charset="0"/>
              </a:rPr>
              <a:t>/9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3D10E-B3AB-DD97-01D6-18B9891D9B4F}"/>
              </a:ext>
            </a:extLst>
          </p:cNvPr>
          <p:cNvSpPr txBox="1"/>
          <p:nvPr/>
        </p:nvSpPr>
        <p:spPr>
          <a:xfrm>
            <a:off x="201168" y="1984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F94EC-D5B7-A509-2AFA-720B5836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 dirty="0">
                <a:cs typeface="Calibri" panose="020F0502020204030204" pitchFamily="34" charset="0"/>
              </a:rPr>
              <a:t>Obsah práce</a:t>
            </a:r>
            <a:endParaRPr lang="cs-CZ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BDC0-F583-DB46-9AD9-904743A7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r>
              <a:rPr lang="cs-CZ" dirty="0"/>
              <a:t>/9</a:t>
            </a:r>
            <a:endParaRPr lang="en-US" dirty="0"/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2C95759D-6CF4-FC20-8926-936D8BC46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291068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03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B5161C3-524C-5C9B-ECCB-51CA0CE3D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130582"/>
              </p:ext>
            </p:extLst>
          </p:nvPr>
        </p:nvGraphicFramePr>
        <p:xfrm>
          <a:off x="838200" y="527824"/>
          <a:ext cx="10515600" cy="5649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307B0-F65E-D0EA-6EBA-7B8D3048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cs-CZ" smtClean="0">
                <a:latin typeface="Univers" panose="020B0503020202020204" pitchFamily="34" charset="0"/>
              </a:rPr>
              <a:pPr/>
              <a:t>3</a:t>
            </a:fld>
            <a:r>
              <a:rPr lang="cs-CZ" dirty="0">
                <a:latin typeface="Univers" panose="020B0503020202020204" pitchFamily="34" charset="0"/>
              </a:rPr>
              <a:t>/9</a:t>
            </a:r>
          </a:p>
        </p:txBody>
      </p:sp>
      <p:pic>
        <p:nvPicPr>
          <p:cNvPr id="3" name="Graphic 2" descr="Network outline">
            <a:extLst>
              <a:ext uri="{FF2B5EF4-FFF2-40B4-BE49-F238E27FC236}">
                <a16:creationId xmlns:a16="http://schemas.microsoft.com/office/drawing/2014/main" id="{59107328-0BD8-3E2A-60CB-20BF8EF04D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692" y="1080248"/>
            <a:ext cx="1071283" cy="1071283"/>
          </a:xfrm>
          <a:prstGeom prst="rect">
            <a:avLst/>
          </a:prstGeom>
        </p:spPr>
      </p:pic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B010AA92-AAF6-1509-7957-B601B265EB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91231" y="2895193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2BCA02D-C505-4D24-5665-E61E5761DB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3693" y="4584105"/>
            <a:ext cx="10363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7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6C0226-6DCA-36F5-7F3D-B57400C71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76" y="643466"/>
            <a:ext cx="9402648" cy="55710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48A40-EF73-1BC6-F8A0-37F3EAC6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r>
              <a:rPr lang="cs-CZ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8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7FA94A-AB90-DBC3-CF01-47EC2844E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812" y="643466"/>
            <a:ext cx="9208376" cy="55710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B6E1B-4729-00C2-D2AC-CD4F546E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cs-CZ" dirty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F94EC-D5B7-A509-2AFA-720B5836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 dirty="0">
                <a:cs typeface="Calibri" panose="020F0502020204030204" pitchFamily="34" charset="0"/>
              </a:rPr>
              <a:t>Porovnání vyhledávačů</a:t>
            </a:r>
            <a:endParaRPr lang="cs-CZ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BDC0-F583-DB46-9AD9-904743A7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r>
              <a:rPr lang="cs-CZ" dirty="0"/>
              <a:t>/9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75739B-3C50-2A83-24C6-0C636E35C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975995"/>
              </p:ext>
            </p:extLst>
          </p:nvPr>
        </p:nvGraphicFramePr>
        <p:xfrm>
          <a:off x="838200" y="2492390"/>
          <a:ext cx="10515602" cy="342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010">
                  <a:extLst>
                    <a:ext uri="{9D8B030D-6E8A-4147-A177-3AD203B41FA5}">
                      <a16:colId xmlns:a16="http://schemas.microsoft.com/office/drawing/2014/main" val="3295772655"/>
                    </a:ext>
                  </a:extLst>
                </a:gridCol>
                <a:gridCol w="3613164">
                  <a:extLst>
                    <a:ext uri="{9D8B030D-6E8A-4147-A177-3AD203B41FA5}">
                      <a16:colId xmlns:a16="http://schemas.microsoft.com/office/drawing/2014/main" val="1062743931"/>
                    </a:ext>
                  </a:extLst>
                </a:gridCol>
                <a:gridCol w="2839428">
                  <a:extLst>
                    <a:ext uri="{9D8B030D-6E8A-4147-A177-3AD203B41FA5}">
                      <a16:colId xmlns:a16="http://schemas.microsoft.com/office/drawing/2014/main" val="1608768789"/>
                    </a:ext>
                  </a:extLst>
                </a:gridCol>
              </a:tblGrid>
              <a:tr h="570045">
                <a:tc>
                  <a:txBody>
                    <a:bodyPr/>
                    <a:lstStyle/>
                    <a:p>
                      <a:endParaRPr lang="cs-CZ" sz="2600"/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Prohlížeč MVČR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Vyhledávač SFS</a:t>
                      </a:r>
                    </a:p>
                  </a:txBody>
                  <a:tcPr marL="129556" marR="129556" marT="64778" marB="64778"/>
                </a:tc>
                <a:extLst>
                  <a:ext uri="{0D108BD9-81ED-4DB2-BD59-A6C34878D82A}">
                    <a16:rowId xmlns:a16="http://schemas.microsoft.com/office/drawing/2014/main" val="3310375210"/>
                  </a:ext>
                </a:extLst>
              </a:tr>
              <a:tr h="570045">
                <a:tc>
                  <a:txBody>
                    <a:bodyPr/>
                    <a:lstStyle/>
                    <a:p>
                      <a:r>
                        <a:rPr lang="cs-CZ" sz="2600"/>
                        <a:t>Rychlost načítání stránky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70 sekund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3, 9 sekund</a:t>
                      </a:r>
                    </a:p>
                  </a:txBody>
                  <a:tcPr marL="129556" marR="129556" marT="64778" marB="64778"/>
                </a:tc>
                <a:extLst>
                  <a:ext uri="{0D108BD9-81ED-4DB2-BD59-A6C34878D82A}">
                    <a16:rowId xmlns:a16="http://schemas.microsoft.com/office/drawing/2014/main" val="1772224589"/>
                  </a:ext>
                </a:extLst>
              </a:tr>
              <a:tr h="570045">
                <a:tc>
                  <a:txBody>
                    <a:bodyPr/>
                    <a:lstStyle/>
                    <a:p>
                      <a:r>
                        <a:rPr lang="cs-CZ" sz="2600"/>
                        <a:t>Vlastní vizuální podoba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NE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ANO</a:t>
                      </a:r>
                    </a:p>
                  </a:txBody>
                  <a:tcPr marL="129556" marR="129556" marT="64778" marB="64778"/>
                </a:tc>
                <a:extLst>
                  <a:ext uri="{0D108BD9-81ED-4DB2-BD59-A6C34878D82A}">
                    <a16:rowId xmlns:a16="http://schemas.microsoft.com/office/drawing/2014/main" val="2862685061"/>
                  </a:ext>
                </a:extLst>
              </a:tr>
              <a:tr h="570045">
                <a:tc>
                  <a:txBody>
                    <a:bodyPr/>
                    <a:lstStyle/>
                    <a:p>
                      <a:r>
                        <a:rPr lang="cs-CZ" sz="2600"/>
                        <a:t>Nezávislost na platformě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NE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ANO</a:t>
                      </a:r>
                    </a:p>
                  </a:txBody>
                  <a:tcPr marL="129556" marR="129556" marT="64778" marB="64778"/>
                </a:tc>
                <a:extLst>
                  <a:ext uri="{0D108BD9-81ED-4DB2-BD59-A6C34878D82A}">
                    <a16:rowId xmlns:a16="http://schemas.microsoft.com/office/drawing/2014/main" val="3238885767"/>
                  </a:ext>
                </a:extLst>
              </a:tr>
              <a:tr h="570045">
                <a:tc>
                  <a:txBody>
                    <a:bodyPr/>
                    <a:lstStyle/>
                    <a:p>
                      <a:r>
                        <a:rPr lang="cs-CZ" sz="2600"/>
                        <a:t>Virtualizace listů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NE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ANO</a:t>
                      </a:r>
                    </a:p>
                  </a:txBody>
                  <a:tcPr marL="129556" marR="129556" marT="64778" marB="64778"/>
                </a:tc>
                <a:extLst>
                  <a:ext uri="{0D108BD9-81ED-4DB2-BD59-A6C34878D82A}">
                    <a16:rowId xmlns:a16="http://schemas.microsoft.com/office/drawing/2014/main" val="3595171066"/>
                  </a:ext>
                </a:extLst>
              </a:tr>
              <a:tr h="570045">
                <a:tc>
                  <a:txBody>
                    <a:bodyPr/>
                    <a:lstStyle/>
                    <a:p>
                      <a:r>
                        <a:rPr lang="cs-CZ" sz="2600"/>
                        <a:t>Volba jazyku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ANO, ale jen výsledky</a:t>
                      </a:r>
                    </a:p>
                  </a:txBody>
                  <a:tcPr marL="129556" marR="129556" marT="64778" marB="64778"/>
                </a:tc>
                <a:tc>
                  <a:txBody>
                    <a:bodyPr/>
                    <a:lstStyle/>
                    <a:p>
                      <a:r>
                        <a:rPr lang="cs-CZ" sz="2600"/>
                        <a:t>NE</a:t>
                      </a:r>
                    </a:p>
                  </a:txBody>
                  <a:tcPr marL="129556" marR="129556" marT="64778" marB="64778"/>
                </a:tc>
                <a:extLst>
                  <a:ext uri="{0D108BD9-81ED-4DB2-BD59-A6C34878D82A}">
                    <a16:rowId xmlns:a16="http://schemas.microsoft.com/office/drawing/2014/main" val="221689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5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F94EC-D5B7-A509-2AFA-720B5836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 dirty="0">
                <a:cs typeface="Calibri" panose="020F0502020204030204" pitchFamily="34" charset="0"/>
              </a:rPr>
              <a:t>Výsledky práce</a:t>
            </a:r>
            <a:endParaRPr lang="cs-CZ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BDC0-F583-DB46-9AD9-904743A7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7</a:t>
            </a:fld>
            <a:r>
              <a:rPr lang="en-US" dirty="0"/>
              <a:t>/9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1C71EF7-239E-ADCA-F78E-3E6D08BE4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315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25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2DECB-EC7E-292A-AC86-68DD2AA3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/>
              <a:t>Plány do budoucna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268A-FDC7-01E8-3373-303DF7AA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cs-CZ" sz="2200" dirty="0"/>
              <a:t>Vývoj dalších funkcí (stránkování, URL parametry)</a:t>
            </a:r>
          </a:p>
          <a:p>
            <a:r>
              <a:rPr lang="cs-CZ" sz="2200" dirty="0"/>
              <a:t>Ideálně nahrazení prohlížeče MVČR vzniklým vyhledávačem</a:t>
            </a:r>
          </a:p>
          <a:p>
            <a:r>
              <a:rPr lang="cs-CZ" sz="2200" dirty="0"/>
              <a:t>Pokračování projektu jako open source knihovny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7811F-216A-5656-2A56-B741CBBF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93079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FF7683-4D42-3149-BD3F-AD78384F3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cs-CZ" sz="6600">
                <a:latin typeface="Univers" panose="020B0503020202020204" pitchFamily="34" charset="0"/>
              </a:rPr>
              <a:t>Děkuji za pozornost.</a:t>
            </a:r>
          </a:p>
        </p:txBody>
      </p:sp>
      <p:sp>
        <p:nvSpPr>
          <p:cNvPr id="1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B8D7E9-D4C3-F940-82F3-1C55EE07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latin typeface="Univers" panose="020B0503020202020204" pitchFamily="34" charset="0"/>
              </a:rPr>
              <a:pPr>
                <a:spcAft>
                  <a:spcPts val="600"/>
                </a:spcAft>
              </a:pPr>
              <a:t>9</a:t>
            </a:fld>
            <a:r>
              <a:rPr lang="en-US">
                <a:latin typeface="Univers" panose="020B0503020202020204" pitchFamily="34" charset="0"/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7386904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189</Words>
  <Application>Microsoft Macintosh PowerPoint</Application>
  <PresentationFormat>Widescreen</PresentationFormat>
  <Paragraphs>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Univers</vt:lpstr>
      <vt:lpstr>Motiv Office</vt:lpstr>
      <vt:lpstr>Sémantické facetové vyhledávání na platformě React</vt:lpstr>
      <vt:lpstr>Obsah práce</vt:lpstr>
      <vt:lpstr>PowerPoint Presentation</vt:lpstr>
      <vt:lpstr>PowerPoint Presentation</vt:lpstr>
      <vt:lpstr>PowerPoint Presentation</vt:lpstr>
      <vt:lpstr>Porovnání vyhledávačů</vt:lpstr>
      <vt:lpstr>Výsledky práce</vt:lpstr>
      <vt:lpstr>Plány do budoucna</vt:lpstr>
      <vt:lpstr>Děkuji za pozornost.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Sémantický facetový vyhledávač na platformě React</dc:title>
  <dc:creator>Daniel Bourek</dc:creator>
  <cp:lastModifiedBy>Daniel Bourek</cp:lastModifiedBy>
  <cp:revision>29</cp:revision>
  <dcterms:created xsi:type="dcterms:W3CDTF">2022-01-16T19:08:46Z</dcterms:created>
  <dcterms:modified xsi:type="dcterms:W3CDTF">2022-05-29T23:47:09Z</dcterms:modified>
</cp:coreProperties>
</file>