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537C1-D359-4A2C-8B2F-B9643E9C63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F7F023-5F46-4326-A001-E5B2A771B7A0}">
      <dgm:prSet/>
      <dgm:spPr/>
      <dgm:t>
        <a:bodyPr/>
        <a:lstStyle/>
        <a:p>
          <a:pPr>
            <a:defRPr cap="all"/>
          </a:pPr>
          <a:r>
            <a:rPr lang="cs-CZ"/>
            <a:t>Sémantický web a jeho technologie</a:t>
          </a:r>
          <a:endParaRPr lang="en-US"/>
        </a:p>
      </dgm:t>
    </dgm:pt>
    <dgm:pt modelId="{DB1BAB99-40B9-4259-B9C4-8543590B74F3}" type="parTrans" cxnId="{8FBDFB73-7A5C-4AB7-B2AA-F6BFC7B55842}">
      <dgm:prSet/>
      <dgm:spPr/>
      <dgm:t>
        <a:bodyPr/>
        <a:lstStyle/>
        <a:p>
          <a:endParaRPr lang="en-US"/>
        </a:p>
      </dgm:t>
    </dgm:pt>
    <dgm:pt modelId="{3C92F0E6-58AD-4CD9-BD1A-E34F2E907DF5}" type="sibTrans" cxnId="{8FBDFB73-7A5C-4AB7-B2AA-F6BFC7B55842}">
      <dgm:prSet/>
      <dgm:spPr/>
      <dgm:t>
        <a:bodyPr/>
        <a:lstStyle/>
        <a:p>
          <a:endParaRPr lang="en-US"/>
        </a:p>
      </dgm:t>
    </dgm:pt>
    <dgm:pt modelId="{3FC25326-488E-4188-A273-012851256D88}">
      <dgm:prSet/>
      <dgm:spPr/>
      <dgm:t>
        <a:bodyPr/>
        <a:lstStyle/>
        <a:p>
          <a:pPr>
            <a:defRPr cap="all"/>
          </a:pPr>
          <a:r>
            <a:rPr lang="cs-CZ"/>
            <a:t>Facetové vyhledávání</a:t>
          </a:r>
          <a:endParaRPr lang="en-US"/>
        </a:p>
      </dgm:t>
    </dgm:pt>
    <dgm:pt modelId="{B688D815-2146-4D6D-A6B1-BF0D029497E1}" type="parTrans" cxnId="{618BB500-409D-4825-865B-B75C1EBB7527}">
      <dgm:prSet/>
      <dgm:spPr/>
      <dgm:t>
        <a:bodyPr/>
        <a:lstStyle/>
        <a:p>
          <a:endParaRPr lang="en-US"/>
        </a:p>
      </dgm:t>
    </dgm:pt>
    <dgm:pt modelId="{9AF72370-B764-4263-8DF3-05F606C529AE}" type="sibTrans" cxnId="{618BB500-409D-4825-865B-B75C1EBB7527}">
      <dgm:prSet/>
      <dgm:spPr/>
      <dgm:t>
        <a:bodyPr/>
        <a:lstStyle/>
        <a:p>
          <a:endParaRPr lang="en-US"/>
        </a:p>
      </dgm:t>
    </dgm:pt>
    <dgm:pt modelId="{8894E510-CEC7-4526-A54F-4B7C0C6D0D30}">
      <dgm:prSet/>
      <dgm:spPr/>
      <dgm:t>
        <a:bodyPr/>
        <a:lstStyle/>
        <a:p>
          <a:pPr>
            <a:defRPr cap="all"/>
          </a:pPr>
          <a:r>
            <a:rPr lang="cs-CZ"/>
            <a:t>Implementace prototypu sémantického facetového vyhledávače</a:t>
          </a:r>
          <a:endParaRPr lang="en-US"/>
        </a:p>
      </dgm:t>
    </dgm:pt>
    <dgm:pt modelId="{B56F5C76-C3A1-4705-8C5A-4DC86BD9EEDE}" type="parTrans" cxnId="{E6FA26AB-1CE2-4315-AC73-AED890E86BFA}">
      <dgm:prSet/>
      <dgm:spPr/>
      <dgm:t>
        <a:bodyPr/>
        <a:lstStyle/>
        <a:p>
          <a:endParaRPr lang="en-US"/>
        </a:p>
      </dgm:t>
    </dgm:pt>
    <dgm:pt modelId="{62478E2D-80CB-4148-BF8E-BA7B7F57A37B}" type="sibTrans" cxnId="{E6FA26AB-1CE2-4315-AC73-AED890E86BFA}">
      <dgm:prSet/>
      <dgm:spPr/>
      <dgm:t>
        <a:bodyPr/>
        <a:lstStyle/>
        <a:p>
          <a:endParaRPr lang="en-US"/>
        </a:p>
      </dgm:t>
    </dgm:pt>
    <dgm:pt modelId="{3FF8AF0F-7A87-4A80-B192-837C034299E6}" type="pres">
      <dgm:prSet presAssocID="{16D537C1-D359-4A2C-8B2F-B9643E9C6397}" presName="root" presStyleCnt="0">
        <dgm:presLayoutVars>
          <dgm:dir/>
          <dgm:resizeHandles val="exact"/>
        </dgm:presLayoutVars>
      </dgm:prSet>
      <dgm:spPr/>
    </dgm:pt>
    <dgm:pt modelId="{599E8770-7FD3-49B4-9F6E-6C0DDBC809AA}" type="pres">
      <dgm:prSet presAssocID="{3BF7F023-5F46-4326-A001-E5B2A771B7A0}" presName="compNode" presStyleCnt="0"/>
      <dgm:spPr/>
    </dgm:pt>
    <dgm:pt modelId="{17B1CAD3-F1D9-4F07-A537-23F5F6E5AF94}" type="pres">
      <dgm:prSet presAssocID="{3BF7F023-5F46-4326-A001-E5B2A771B7A0}" presName="iconBgRect" presStyleLbl="bgShp" presStyleIdx="0" presStyleCnt="3"/>
      <dgm:spPr/>
    </dgm:pt>
    <dgm:pt modelId="{8A0BB9F8-F548-4F71-A20D-32DEE2AD5BAF}" type="pres">
      <dgm:prSet presAssocID="{3BF7F023-5F46-4326-A001-E5B2A771B7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5CF8769-61E5-4875-BBA9-B4A1864FF2E4}" type="pres">
      <dgm:prSet presAssocID="{3BF7F023-5F46-4326-A001-E5B2A771B7A0}" presName="spaceRect" presStyleCnt="0"/>
      <dgm:spPr/>
    </dgm:pt>
    <dgm:pt modelId="{41528F43-4B4D-473D-B3E4-911D88CA452D}" type="pres">
      <dgm:prSet presAssocID="{3BF7F023-5F46-4326-A001-E5B2A771B7A0}" presName="textRect" presStyleLbl="revTx" presStyleIdx="0" presStyleCnt="3">
        <dgm:presLayoutVars>
          <dgm:chMax val="1"/>
          <dgm:chPref val="1"/>
        </dgm:presLayoutVars>
      </dgm:prSet>
      <dgm:spPr/>
    </dgm:pt>
    <dgm:pt modelId="{667E0DB9-8A8D-4029-9F83-3BA2CCBA64A8}" type="pres">
      <dgm:prSet presAssocID="{3C92F0E6-58AD-4CD9-BD1A-E34F2E907DF5}" presName="sibTrans" presStyleCnt="0"/>
      <dgm:spPr/>
    </dgm:pt>
    <dgm:pt modelId="{E4A57293-CF92-498B-8F40-43A7D0568E0F}" type="pres">
      <dgm:prSet presAssocID="{3FC25326-488E-4188-A273-012851256D88}" presName="compNode" presStyleCnt="0"/>
      <dgm:spPr/>
    </dgm:pt>
    <dgm:pt modelId="{10C1150B-FBD4-432C-BAC0-23919E90CC3F}" type="pres">
      <dgm:prSet presAssocID="{3FC25326-488E-4188-A273-012851256D88}" presName="iconBgRect" presStyleLbl="bgShp" presStyleIdx="1" presStyleCnt="3"/>
      <dgm:spPr/>
    </dgm:pt>
    <dgm:pt modelId="{7E316ACC-3776-4D71-8122-E19C74E1F245}" type="pres">
      <dgm:prSet presAssocID="{3FC25326-488E-4188-A273-012851256D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385BA58-0835-4503-87D7-61820E184375}" type="pres">
      <dgm:prSet presAssocID="{3FC25326-488E-4188-A273-012851256D88}" presName="spaceRect" presStyleCnt="0"/>
      <dgm:spPr/>
    </dgm:pt>
    <dgm:pt modelId="{F28D60D9-E103-43A1-9620-DB75A11E77DC}" type="pres">
      <dgm:prSet presAssocID="{3FC25326-488E-4188-A273-012851256D88}" presName="textRect" presStyleLbl="revTx" presStyleIdx="1" presStyleCnt="3">
        <dgm:presLayoutVars>
          <dgm:chMax val="1"/>
          <dgm:chPref val="1"/>
        </dgm:presLayoutVars>
      </dgm:prSet>
      <dgm:spPr/>
    </dgm:pt>
    <dgm:pt modelId="{1DC11467-2D29-432E-96CE-530F3656BE0F}" type="pres">
      <dgm:prSet presAssocID="{9AF72370-B764-4263-8DF3-05F606C529AE}" presName="sibTrans" presStyleCnt="0"/>
      <dgm:spPr/>
    </dgm:pt>
    <dgm:pt modelId="{3473BF97-F121-46F5-9C04-F0EB38D4D4C8}" type="pres">
      <dgm:prSet presAssocID="{8894E510-CEC7-4526-A54F-4B7C0C6D0D30}" presName="compNode" presStyleCnt="0"/>
      <dgm:spPr/>
    </dgm:pt>
    <dgm:pt modelId="{FC7BD85A-8EDE-4673-9974-6399D8BD30BA}" type="pres">
      <dgm:prSet presAssocID="{8894E510-CEC7-4526-A54F-4B7C0C6D0D30}" presName="iconBgRect" presStyleLbl="bgShp" presStyleIdx="2" presStyleCnt="3"/>
      <dgm:spPr/>
    </dgm:pt>
    <dgm:pt modelId="{6D62834A-3650-4987-9E4C-9246F8230889}" type="pres">
      <dgm:prSet presAssocID="{8894E510-CEC7-4526-A54F-4B7C0C6D0D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AAA69616-AEC5-4EC6-9A01-AC275E5615BA}" type="pres">
      <dgm:prSet presAssocID="{8894E510-CEC7-4526-A54F-4B7C0C6D0D30}" presName="spaceRect" presStyleCnt="0"/>
      <dgm:spPr/>
    </dgm:pt>
    <dgm:pt modelId="{FD20CEB9-5189-4CFE-A9AC-B780195AC6C1}" type="pres">
      <dgm:prSet presAssocID="{8894E510-CEC7-4526-A54F-4B7C0C6D0D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8BB500-409D-4825-865B-B75C1EBB7527}" srcId="{16D537C1-D359-4A2C-8B2F-B9643E9C6397}" destId="{3FC25326-488E-4188-A273-012851256D88}" srcOrd="1" destOrd="0" parTransId="{B688D815-2146-4D6D-A6B1-BF0D029497E1}" sibTransId="{9AF72370-B764-4263-8DF3-05F606C529AE}"/>
    <dgm:cxn modelId="{C23D731F-189D-4D0D-A8D3-7CF167F4A739}" type="presOf" srcId="{3BF7F023-5F46-4326-A001-E5B2A771B7A0}" destId="{41528F43-4B4D-473D-B3E4-911D88CA452D}" srcOrd="0" destOrd="0" presId="urn:microsoft.com/office/officeart/2018/5/layout/IconCircleLabelList"/>
    <dgm:cxn modelId="{59B20468-1857-444E-99B0-8EEB64AAC77A}" type="presOf" srcId="{3FC25326-488E-4188-A273-012851256D88}" destId="{F28D60D9-E103-43A1-9620-DB75A11E77DC}" srcOrd="0" destOrd="0" presId="urn:microsoft.com/office/officeart/2018/5/layout/IconCircleLabelList"/>
    <dgm:cxn modelId="{8FBDFB73-7A5C-4AB7-B2AA-F6BFC7B55842}" srcId="{16D537C1-D359-4A2C-8B2F-B9643E9C6397}" destId="{3BF7F023-5F46-4326-A001-E5B2A771B7A0}" srcOrd="0" destOrd="0" parTransId="{DB1BAB99-40B9-4259-B9C4-8543590B74F3}" sibTransId="{3C92F0E6-58AD-4CD9-BD1A-E34F2E907DF5}"/>
    <dgm:cxn modelId="{799666A0-DBEB-4B86-823A-2CB580CD1C1E}" type="presOf" srcId="{16D537C1-D359-4A2C-8B2F-B9643E9C6397}" destId="{3FF8AF0F-7A87-4A80-B192-837C034299E6}" srcOrd="0" destOrd="0" presId="urn:microsoft.com/office/officeart/2018/5/layout/IconCircleLabelList"/>
    <dgm:cxn modelId="{E6FA26AB-1CE2-4315-AC73-AED890E86BFA}" srcId="{16D537C1-D359-4A2C-8B2F-B9643E9C6397}" destId="{8894E510-CEC7-4526-A54F-4B7C0C6D0D30}" srcOrd="2" destOrd="0" parTransId="{B56F5C76-C3A1-4705-8C5A-4DC86BD9EEDE}" sibTransId="{62478E2D-80CB-4148-BF8E-BA7B7F57A37B}"/>
    <dgm:cxn modelId="{745F2BBE-F889-422E-8595-09C8E4A90674}" type="presOf" srcId="{8894E510-CEC7-4526-A54F-4B7C0C6D0D30}" destId="{FD20CEB9-5189-4CFE-A9AC-B780195AC6C1}" srcOrd="0" destOrd="0" presId="urn:microsoft.com/office/officeart/2018/5/layout/IconCircleLabelList"/>
    <dgm:cxn modelId="{88418BC8-28AD-4A20-860D-613C42670369}" type="presParOf" srcId="{3FF8AF0F-7A87-4A80-B192-837C034299E6}" destId="{599E8770-7FD3-49B4-9F6E-6C0DDBC809AA}" srcOrd="0" destOrd="0" presId="urn:microsoft.com/office/officeart/2018/5/layout/IconCircleLabelList"/>
    <dgm:cxn modelId="{AE4E0B0C-017E-48C6-B0AF-00F52FB00A85}" type="presParOf" srcId="{599E8770-7FD3-49B4-9F6E-6C0DDBC809AA}" destId="{17B1CAD3-F1D9-4F07-A537-23F5F6E5AF94}" srcOrd="0" destOrd="0" presId="urn:microsoft.com/office/officeart/2018/5/layout/IconCircleLabelList"/>
    <dgm:cxn modelId="{BEFE0A05-40F5-4805-BDA0-9F821CC00131}" type="presParOf" srcId="{599E8770-7FD3-49B4-9F6E-6C0DDBC809AA}" destId="{8A0BB9F8-F548-4F71-A20D-32DEE2AD5BAF}" srcOrd="1" destOrd="0" presId="urn:microsoft.com/office/officeart/2018/5/layout/IconCircleLabelList"/>
    <dgm:cxn modelId="{FA93D59A-11AB-4705-8D7D-1929873EF495}" type="presParOf" srcId="{599E8770-7FD3-49B4-9F6E-6C0DDBC809AA}" destId="{F5CF8769-61E5-4875-BBA9-B4A1864FF2E4}" srcOrd="2" destOrd="0" presId="urn:microsoft.com/office/officeart/2018/5/layout/IconCircleLabelList"/>
    <dgm:cxn modelId="{354D02FF-2E47-43CF-A178-4C718267B4BC}" type="presParOf" srcId="{599E8770-7FD3-49B4-9F6E-6C0DDBC809AA}" destId="{41528F43-4B4D-473D-B3E4-911D88CA452D}" srcOrd="3" destOrd="0" presId="urn:microsoft.com/office/officeart/2018/5/layout/IconCircleLabelList"/>
    <dgm:cxn modelId="{1FF17618-4253-4225-9B84-3DE2DFA4FEF3}" type="presParOf" srcId="{3FF8AF0F-7A87-4A80-B192-837C034299E6}" destId="{667E0DB9-8A8D-4029-9F83-3BA2CCBA64A8}" srcOrd="1" destOrd="0" presId="urn:microsoft.com/office/officeart/2018/5/layout/IconCircleLabelList"/>
    <dgm:cxn modelId="{8740FB4F-68FD-4C0D-8CE7-408CE4FE5FB5}" type="presParOf" srcId="{3FF8AF0F-7A87-4A80-B192-837C034299E6}" destId="{E4A57293-CF92-498B-8F40-43A7D0568E0F}" srcOrd="2" destOrd="0" presId="urn:microsoft.com/office/officeart/2018/5/layout/IconCircleLabelList"/>
    <dgm:cxn modelId="{63D76F60-E44E-4272-99FE-78F95A47D423}" type="presParOf" srcId="{E4A57293-CF92-498B-8F40-43A7D0568E0F}" destId="{10C1150B-FBD4-432C-BAC0-23919E90CC3F}" srcOrd="0" destOrd="0" presId="urn:microsoft.com/office/officeart/2018/5/layout/IconCircleLabelList"/>
    <dgm:cxn modelId="{E7A52C5A-C05F-427D-9467-1B5E96FE5285}" type="presParOf" srcId="{E4A57293-CF92-498B-8F40-43A7D0568E0F}" destId="{7E316ACC-3776-4D71-8122-E19C74E1F245}" srcOrd="1" destOrd="0" presId="urn:microsoft.com/office/officeart/2018/5/layout/IconCircleLabelList"/>
    <dgm:cxn modelId="{AF796782-08A8-45CC-848E-B8EF9265E8DD}" type="presParOf" srcId="{E4A57293-CF92-498B-8F40-43A7D0568E0F}" destId="{7385BA58-0835-4503-87D7-61820E184375}" srcOrd="2" destOrd="0" presId="urn:microsoft.com/office/officeart/2018/5/layout/IconCircleLabelList"/>
    <dgm:cxn modelId="{AFBDFF7E-7732-4138-A748-9438F2B290F0}" type="presParOf" srcId="{E4A57293-CF92-498B-8F40-43A7D0568E0F}" destId="{F28D60D9-E103-43A1-9620-DB75A11E77DC}" srcOrd="3" destOrd="0" presId="urn:microsoft.com/office/officeart/2018/5/layout/IconCircleLabelList"/>
    <dgm:cxn modelId="{B3258530-FDE4-4BB5-A3BB-6852AE65261C}" type="presParOf" srcId="{3FF8AF0F-7A87-4A80-B192-837C034299E6}" destId="{1DC11467-2D29-432E-96CE-530F3656BE0F}" srcOrd="3" destOrd="0" presId="urn:microsoft.com/office/officeart/2018/5/layout/IconCircleLabelList"/>
    <dgm:cxn modelId="{302BFED0-DE89-449F-87DC-89FBC77FD504}" type="presParOf" srcId="{3FF8AF0F-7A87-4A80-B192-837C034299E6}" destId="{3473BF97-F121-46F5-9C04-F0EB38D4D4C8}" srcOrd="4" destOrd="0" presId="urn:microsoft.com/office/officeart/2018/5/layout/IconCircleLabelList"/>
    <dgm:cxn modelId="{DAC8921E-FD1F-40F3-98A3-6E6336C4CAF2}" type="presParOf" srcId="{3473BF97-F121-46F5-9C04-F0EB38D4D4C8}" destId="{FC7BD85A-8EDE-4673-9974-6399D8BD30BA}" srcOrd="0" destOrd="0" presId="urn:microsoft.com/office/officeart/2018/5/layout/IconCircleLabelList"/>
    <dgm:cxn modelId="{1AC672F2-7174-48D3-BE75-2EC8FCFF286B}" type="presParOf" srcId="{3473BF97-F121-46F5-9C04-F0EB38D4D4C8}" destId="{6D62834A-3650-4987-9E4C-9246F8230889}" srcOrd="1" destOrd="0" presId="urn:microsoft.com/office/officeart/2018/5/layout/IconCircleLabelList"/>
    <dgm:cxn modelId="{87EFDD86-8807-40D8-A0D2-7AA272A1C973}" type="presParOf" srcId="{3473BF97-F121-46F5-9C04-F0EB38D4D4C8}" destId="{AAA69616-AEC5-4EC6-9A01-AC275E5615BA}" srcOrd="2" destOrd="0" presId="urn:microsoft.com/office/officeart/2018/5/layout/IconCircleLabelList"/>
    <dgm:cxn modelId="{70CE1D76-E2A8-46DE-B28F-AD4B96712928}" type="presParOf" srcId="{3473BF97-F121-46F5-9C04-F0EB38D4D4C8}" destId="{FD20CEB9-5189-4CFE-A9AC-B780195AC6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B645B0-7E54-4C9E-A887-9CB4D1EEC1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077F0-4901-45EC-86BB-98C905BBDFE9}">
      <dgm:prSet/>
      <dgm:spPr/>
      <dgm:t>
        <a:bodyPr/>
        <a:lstStyle/>
        <a:p>
          <a:r>
            <a:rPr lang="cs-CZ"/>
            <a:t>Projekt bude dál rozvíjen jako bakalářská práce</a:t>
          </a:r>
          <a:endParaRPr lang="en-US"/>
        </a:p>
      </dgm:t>
    </dgm:pt>
    <dgm:pt modelId="{76474B73-A80F-4C61-B29D-FAFC3F42EB55}" type="parTrans" cxnId="{C565CDFA-010A-4EAE-AB6C-6F56E70B5EE2}">
      <dgm:prSet/>
      <dgm:spPr/>
      <dgm:t>
        <a:bodyPr/>
        <a:lstStyle/>
        <a:p>
          <a:endParaRPr lang="en-US"/>
        </a:p>
      </dgm:t>
    </dgm:pt>
    <dgm:pt modelId="{E090FB07-C4FD-4576-93C7-C6FA471DC8D7}" type="sibTrans" cxnId="{C565CDFA-010A-4EAE-AB6C-6F56E70B5EE2}">
      <dgm:prSet/>
      <dgm:spPr/>
      <dgm:t>
        <a:bodyPr/>
        <a:lstStyle/>
        <a:p>
          <a:endParaRPr lang="en-US"/>
        </a:p>
      </dgm:t>
    </dgm:pt>
    <dgm:pt modelId="{91E0367C-8699-402D-AD68-C314D9BA6F12}">
      <dgm:prSet/>
      <dgm:spPr/>
      <dgm:t>
        <a:bodyPr/>
        <a:lstStyle/>
        <a:p>
          <a:r>
            <a:rPr lang="cs-CZ"/>
            <a:t>Oba moduly budou dál vyvíjeny do production-ready podoby</a:t>
          </a:r>
          <a:endParaRPr lang="en-US"/>
        </a:p>
      </dgm:t>
    </dgm:pt>
    <dgm:pt modelId="{854F2A37-B1A9-4C2E-B647-3B5B555DAA60}" type="parTrans" cxnId="{26985DDA-E036-45EE-BB4B-287582315241}">
      <dgm:prSet/>
      <dgm:spPr/>
      <dgm:t>
        <a:bodyPr/>
        <a:lstStyle/>
        <a:p>
          <a:endParaRPr lang="en-US"/>
        </a:p>
      </dgm:t>
    </dgm:pt>
    <dgm:pt modelId="{BE5337B7-B073-4CD8-97BA-9D83E2198F73}" type="sibTrans" cxnId="{26985DDA-E036-45EE-BB4B-287582315241}">
      <dgm:prSet/>
      <dgm:spPr/>
      <dgm:t>
        <a:bodyPr/>
        <a:lstStyle/>
        <a:p>
          <a:endParaRPr lang="en-US"/>
        </a:p>
      </dgm:t>
    </dgm:pt>
    <dgm:pt modelId="{4DAAC26D-6FFF-4465-8984-6F6869C30E67}">
      <dgm:prSet/>
      <dgm:spPr/>
      <dgm:t>
        <a:bodyPr/>
        <a:lstStyle/>
        <a:p>
          <a:r>
            <a:rPr lang="cs-CZ"/>
            <a:t>Mohl by nahradit slovník.gov.cz/prohlížeč používaný MVČR</a:t>
          </a:r>
          <a:endParaRPr lang="en-US"/>
        </a:p>
      </dgm:t>
    </dgm:pt>
    <dgm:pt modelId="{713D0BED-8140-4B6B-A2BF-E5BE0FCA8FBC}" type="parTrans" cxnId="{9A653F2F-BCAE-441F-904A-129BBD7A31A6}">
      <dgm:prSet/>
      <dgm:spPr/>
      <dgm:t>
        <a:bodyPr/>
        <a:lstStyle/>
        <a:p>
          <a:endParaRPr lang="en-US"/>
        </a:p>
      </dgm:t>
    </dgm:pt>
    <dgm:pt modelId="{238B9E24-A09D-4504-B003-5BEBFFFF5969}" type="sibTrans" cxnId="{9A653F2F-BCAE-441F-904A-129BBD7A31A6}">
      <dgm:prSet/>
      <dgm:spPr/>
      <dgm:t>
        <a:bodyPr/>
        <a:lstStyle/>
        <a:p>
          <a:endParaRPr lang="en-US"/>
        </a:p>
      </dgm:t>
    </dgm:pt>
    <dgm:pt modelId="{E9E44C5A-B1B1-4743-A17D-CB4D6DCEA0E6}" type="pres">
      <dgm:prSet presAssocID="{CBB645B0-7E54-4C9E-A887-9CB4D1EEC12A}" presName="vert0" presStyleCnt="0">
        <dgm:presLayoutVars>
          <dgm:dir/>
          <dgm:animOne val="branch"/>
          <dgm:animLvl val="lvl"/>
        </dgm:presLayoutVars>
      </dgm:prSet>
      <dgm:spPr/>
    </dgm:pt>
    <dgm:pt modelId="{49058643-5054-AB43-BC66-CFC87C220606}" type="pres">
      <dgm:prSet presAssocID="{0C7077F0-4901-45EC-86BB-98C905BBDFE9}" presName="thickLine" presStyleLbl="alignNode1" presStyleIdx="0" presStyleCnt="3"/>
      <dgm:spPr/>
    </dgm:pt>
    <dgm:pt modelId="{D46B0EC4-1DCA-0445-AA60-13C29E791262}" type="pres">
      <dgm:prSet presAssocID="{0C7077F0-4901-45EC-86BB-98C905BBDFE9}" presName="horz1" presStyleCnt="0"/>
      <dgm:spPr/>
    </dgm:pt>
    <dgm:pt modelId="{2F034D7C-858D-5B42-B76A-D41799A98692}" type="pres">
      <dgm:prSet presAssocID="{0C7077F0-4901-45EC-86BB-98C905BBDFE9}" presName="tx1" presStyleLbl="revTx" presStyleIdx="0" presStyleCnt="3"/>
      <dgm:spPr/>
    </dgm:pt>
    <dgm:pt modelId="{A6F8B21D-7442-384A-B7E5-1EF584BAE94F}" type="pres">
      <dgm:prSet presAssocID="{0C7077F0-4901-45EC-86BB-98C905BBDFE9}" presName="vert1" presStyleCnt="0"/>
      <dgm:spPr/>
    </dgm:pt>
    <dgm:pt modelId="{88D68322-3D02-5642-807D-A19A2CCCC0FD}" type="pres">
      <dgm:prSet presAssocID="{91E0367C-8699-402D-AD68-C314D9BA6F12}" presName="thickLine" presStyleLbl="alignNode1" presStyleIdx="1" presStyleCnt="3"/>
      <dgm:spPr/>
    </dgm:pt>
    <dgm:pt modelId="{84EC5F41-717B-DA4F-AB76-6E062E1DE095}" type="pres">
      <dgm:prSet presAssocID="{91E0367C-8699-402D-AD68-C314D9BA6F12}" presName="horz1" presStyleCnt="0"/>
      <dgm:spPr/>
    </dgm:pt>
    <dgm:pt modelId="{DB425D28-F52C-A146-BE26-232C7BE52877}" type="pres">
      <dgm:prSet presAssocID="{91E0367C-8699-402D-AD68-C314D9BA6F12}" presName="tx1" presStyleLbl="revTx" presStyleIdx="1" presStyleCnt="3"/>
      <dgm:spPr/>
    </dgm:pt>
    <dgm:pt modelId="{FD38BFF7-B3B8-2C4D-84A4-4777E972AF93}" type="pres">
      <dgm:prSet presAssocID="{91E0367C-8699-402D-AD68-C314D9BA6F12}" presName="vert1" presStyleCnt="0"/>
      <dgm:spPr/>
    </dgm:pt>
    <dgm:pt modelId="{7F62BD1D-4666-2542-9675-05DF00931906}" type="pres">
      <dgm:prSet presAssocID="{4DAAC26D-6FFF-4465-8984-6F6869C30E67}" presName="thickLine" presStyleLbl="alignNode1" presStyleIdx="2" presStyleCnt="3"/>
      <dgm:spPr/>
    </dgm:pt>
    <dgm:pt modelId="{DDB20D3C-5F80-6545-BE13-B605DB539558}" type="pres">
      <dgm:prSet presAssocID="{4DAAC26D-6FFF-4465-8984-6F6869C30E67}" presName="horz1" presStyleCnt="0"/>
      <dgm:spPr/>
    </dgm:pt>
    <dgm:pt modelId="{DA8B2838-6745-454C-93C8-F41F3E14D12B}" type="pres">
      <dgm:prSet presAssocID="{4DAAC26D-6FFF-4465-8984-6F6869C30E67}" presName="tx1" presStyleLbl="revTx" presStyleIdx="2" presStyleCnt="3"/>
      <dgm:spPr/>
    </dgm:pt>
    <dgm:pt modelId="{067F17BC-E2EC-9D47-8478-07C2BD1B112E}" type="pres">
      <dgm:prSet presAssocID="{4DAAC26D-6FFF-4465-8984-6F6869C30E67}" presName="vert1" presStyleCnt="0"/>
      <dgm:spPr/>
    </dgm:pt>
  </dgm:ptLst>
  <dgm:cxnLst>
    <dgm:cxn modelId="{26091725-26C7-454F-8900-524E36215ADC}" type="presOf" srcId="{0C7077F0-4901-45EC-86BB-98C905BBDFE9}" destId="{2F034D7C-858D-5B42-B76A-D41799A98692}" srcOrd="0" destOrd="0" presId="urn:microsoft.com/office/officeart/2008/layout/LinedList"/>
    <dgm:cxn modelId="{9A653F2F-BCAE-441F-904A-129BBD7A31A6}" srcId="{CBB645B0-7E54-4C9E-A887-9CB4D1EEC12A}" destId="{4DAAC26D-6FFF-4465-8984-6F6869C30E67}" srcOrd="2" destOrd="0" parTransId="{713D0BED-8140-4B6B-A2BF-E5BE0FCA8FBC}" sibTransId="{238B9E24-A09D-4504-B003-5BEBFFFF5969}"/>
    <dgm:cxn modelId="{46DF6936-D3B5-F143-A1B9-E2E95714BCAF}" type="presOf" srcId="{4DAAC26D-6FFF-4465-8984-6F6869C30E67}" destId="{DA8B2838-6745-454C-93C8-F41F3E14D12B}" srcOrd="0" destOrd="0" presId="urn:microsoft.com/office/officeart/2008/layout/LinedList"/>
    <dgm:cxn modelId="{7B21E7BF-6B86-1442-A5F9-1A7DF1C6E4D4}" type="presOf" srcId="{CBB645B0-7E54-4C9E-A887-9CB4D1EEC12A}" destId="{E9E44C5A-B1B1-4743-A17D-CB4D6DCEA0E6}" srcOrd="0" destOrd="0" presId="urn:microsoft.com/office/officeart/2008/layout/LinedList"/>
    <dgm:cxn modelId="{F3E3F2CD-262B-C948-9281-641BE7EC0B4D}" type="presOf" srcId="{91E0367C-8699-402D-AD68-C314D9BA6F12}" destId="{DB425D28-F52C-A146-BE26-232C7BE52877}" srcOrd="0" destOrd="0" presId="urn:microsoft.com/office/officeart/2008/layout/LinedList"/>
    <dgm:cxn modelId="{26985DDA-E036-45EE-BB4B-287582315241}" srcId="{CBB645B0-7E54-4C9E-A887-9CB4D1EEC12A}" destId="{91E0367C-8699-402D-AD68-C314D9BA6F12}" srcOrd="1" destOrd="0" parTransId="{854F2A37-B1A9-4C2E-B647-3B5B555DAA60}" sibTransId="{BE5337B7-B073-4CD8-97BA-9D83E2198F73}"/>
    <dgm:cxn modelId="{C565CDFA-010A-4EAE-AB6C-6F56E70B5EE2}" srcId="{CBB645B0-7E54-4C9E-A887-9CB4D1EEC12A}" destId="{0C7077F0-4901-45EC-86BB-98C905BBDFE9}" srcOrd="0" destOrd="0" parTransId="{76474B73-A80F-4C61-B29D-FAFC3F42EB55}" sibTransId="{E090FB07-C4FD-4576-93C7-C6FA471DC8D7}"/>
    <dgm:cxn modelId="{0D50F763-1735-FD40-8A93-AA4629C41CAD}" type="presParOf" srcId="{E9E44C5A-B1B1-4743-A17D-CB4D6DCEA0E6}" destId="{49058643-5054-AB43-BC66-CFC87C220606}" srcOrd="0" destOrd="0" presId="urn:microsoft.com/office/officeart/2008/layout/LinedList"/>
    <dgm:cxn modelId="{B1409B89-9690-2742-8887-FDB7277D78AC}" type="presParOf" srcId="{E9E44C5A-B1B1-4743-A17D-CB4D6DCEA0E6}" destId="{D46B0EC4-1DCA-0445-AA60-13C29E791262}" srcOrd="1" destOrd="0" presId="urn:microsoft.com/office/officeart/2008/layout/LinedList"/>
    <dgm:cxn modelId="{D0DF961A-1651-B94F-9EA9-770A3AAB9E46}" type="presParOf" srcId="{D46B0EC4-1DCA-0445-AA60-13C29E791262}" destId="{2F034D7C-858D-5B42-B76A-D41799A98692}" srcOrd="0" destOrd="0" presId="urn:microsoft.com/office/officeart/2008/layout/LinedList"/>
    <dgm:cxn modelId="{37FED3EC-C46B-0041-BC09-30343F85F4FE}" type="presParOf" srcId="{D46B0EC4-1DCA-0445-AA60-13C29E791262}" destId="{A6F8B21D-7442-384A-B7E5-1EF584BAE94F}" srcOrd="1" destOrd="0" presId="urn:microsoft.com/office/officeart/2008/layout/LinedList"/>
    <dgm:cxn modelId="{A717A26D-A11E-4945-A8A0-E79229C4B2C5}" type="presParOf" srcId="{E9E44C5A-B1B1-4743-A17D-CB4D6DCEA0E6}" destId="{88D68322-3D02-5642-807D-A19A2CCCC0FD}" srcOrd="2" destOrd="0" presId="urn:microsoft.com/office/officeart/2008/layout/LinedList"/>
    <dgm:cxn modelId="{5619D834-0AA4-B74A-A6BE-82868748FACD}" type="presParOf" srcId="{E9E44C5A-B1B1-4743-A17D-CB4D6DCEA0E6}" destId="{84EC5F41-717B-DA4F-AB76-6E062E1DE095}" srcOrd="3" destOrd="0" presId="urn:microsoft.com/office/officeart/2008/layout/LinedList"/>
    <dgm:cxn modelId="{83173069-DEB0-8A40-8C8F-25B97E25E924}" type="presParOf" srcId="{84EC5F41-717B-DA4F-AB76-6E062E1DE095}" destId="{DB425D28-F52C-A146-BE26-232C7BE52877}" srcOrd="0" destOrd="0" presId="urn:microsoft.com/office/officeart/2008/layout/LinedList"/>
    <dgm:cxn modelId="{AD880765-2790-6844-9E3F-B10F5AEDF8F3}" type="presParOf" srcId="{84EC5F41-717B-DA4F-AB76-6E062E1DE095}" destId="{FD38BFF7-B3B8-2C4D-84A4-4777E972AF93}" srcOrd="1" destOrd="0" presId="urn:microsoft.com/office/officeart/2008/layout/LinedList"/>
    <dgm:cxn modelId="{DB415383-A2E3-3047-B98C-9A06B502D8BF}" type="presParOf" srcId="{E9E44C5A-B1B1-4743-A17D-CB4D6DCEA0E6}" destId="{7F62BD1D-4666-2542-9675-05DF00931906}" srcOrd="4" destOrd="0" presId="urn:microsoft.com/office/officeart/2008/layout/LinedList"/>
    <dgm:cxn modelId="{99B63132-AB06-DD41-87FE-A84080A6B543}" type="presParOf" srcId="{E9E44C5A-B1B1-4743-A17D-CB4D6DCEA0E6}" destId="{DDB20D3C-5F80-6545-BE13-B605DB539558}" srcOrd="5" destOrd="0" presId="urn:microsoft.com/office/officeart/2008/layout/LinedList"/>
    <dgm:cxn modelId="{A0F810E2-12A0-644E-AE29-5779336D6BBE}" type="presParOf" srcId="{DDB20D3C-5F80-6545-BE13-B605DB539558}" destId="{DA8B2838-6745-454C-93C8-F41F3E14D12B}" srcOrd="0" destOrd="0" presId="urn:microsoft.com/office/officeart/2008/layout/LinedList"/>
    <dgm:cxn modelId="{1C3B0226-2463-4949-8C75-28FB905FB62F}" type="presParOf" srcId="{DDB20D3C-5F80-6545-BE13-B605DB539558}" destId="{067F17BC-E2EC-9D47-8478-07C2BD1B11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1CAD3-F1D9-4F07-A537-23F5F6E5AF9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BB9F8-F548-4F71-A20D-32DEE2AD5BA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28F43-4B4D-473D-B3E4-911D88CA452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Sémantický web a jeho technologie</a:t>
          </a:r>
          <a:endParaRPr lang="en-US" sz="1700" kern="1200"/>
        </a:p>
      </dsp:txBody>
      <dsp:txXfrm>
        <a:off x="75768" y="3053169"/>
        <a:ext cx="3093750" cy="720000"/>
      </dsp:txXfrm>
    </dsp:sp>
    <dsp:sp modelId="{10C1150B-FBD4-432C-BAC0-23919E90CC3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6ACC-3776-4D71-8122-E19C74E1F24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D60D9-E103-43A1-9620-DB75A11E77D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Facetové vyhledávání</a:t>
          </a:r>
          <a:endParaRPr lang="en-US" sz="1700" kern="1200"/>
        </a:p>
      </dsp:txBody>
      <dsp:txXfrm>
        <a:off x="3710925" y="3053169"/>
        <a:ext cx="3093750" cy="720000"/>
      </dsp:txXfrm>
    </dsp:sp>
    <dsp:sp modelId="{FC7BD85A-8EDE-4673-9974-6399D8BD30B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2834A-3650-4987-9E4C-9246F823088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0CEB9-5189-4CFE-A9AC-B780195AC6C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Implementace prototypu sémantického facetového vyhledávače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58643-5054-AB43-BC66-CFC87C220606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34D7C-858D-5B42-B76A-D41799A98692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/>
            <a:t>Projekt bude dál rozvíjen jako bakalářská práce</a:t>
          </a:r>
          <a:endParaRPr lang="en-US" sz="3700" kern="1200"/>
        </a:p>
      </dsp:txBody>
      <dsp:txXfrm>
        <a:off x="0" y="2700"/>
        <a:ext cx="6291714" cy="1841777"/>
      </dsp:txXfrm>
    </dsp:sp>
    <dsp:sp modelId="{88D68322-3D02-5642-807D-A19A2CCCC0FD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25D28-F52C-A146-BE26-232C7BE52877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/>
            <a:t>Oba moduly budou dál vyvíjeny do production-ready podoby</a:t>
          </a:r>
          <a:endParaRPr lang="en-US" sz="3700" kern="1200"/>
        </a:p>
      </dsp:txBody>
      <dsp:txXfrm>
        <a:off x="0" y="1844478"/>
        <a:ext cx="6291714" cy="1841777"/>
      </dsp:txXfrm>
    </dsp:sp>
    <dsp:sp modelId="{7F62BD1D-4666-2542-9675-05DF00931906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B2838-6745-454C-93C8-F41F3E14D12B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/>
            <a:t>Mohl by nahradit slovník.gov.cz/prohlížeč používaný MVČR</a:t>
          </a:r>
          <a:endParaRPr lang="en-US" sz="3700" kern="1200"/>
        </a:p>
      </dsp:txBody>
      <dsp:txXfrm>
        <a:off x="0" y="3686256"/>
        <a:ext cx="6291714" cy="1841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58862A-A18E-4A4C-AB61-5D2F73ACD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DB36D4-8DBA-DB4F-B7E9-2E92AE345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84D2E2-0E43-824C-8FB2-2D75452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2180C0-6337-6F42-A01E-B04C899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3769B2-E517-5B41-805A-3818E25B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FF001D-7561-D34C-A367-A2AFFF8D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BBF2EDF-DB54-604B-80BC-BED50F03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7F9914-01F3-A046-9E74-02DCE2B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CE95DB-68B3-8249-B66B-93F4958A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18D14D-5078-0946-BC0F-D4DF9C07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4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4EA1DD7-7AE0-7246-9717-D3697F291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494EB40-7C37-BD4B-B2A7-E1EF867F1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C68DF3-2810-5645-A363-89D470FD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4D99CE-C870-F848-8EB1-FABCA9E8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E71C3D-EF49-DB4D-98F3-93ED1B54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BFEC7-0205-9944-92E4-C6F305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E453E8-95FE-F04A-9C7C-5536539C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C1A527-FFDA-1148-A1D5-40CDAF93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8D9DE4-A99A-224D-86EC-B067832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790BF9-DD06-294E-B9B9-DF81D139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21BA60-D99C-D940-9F40-5E640D3D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6DBC52-1F8C-EA4A-BE67-56477FB5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04F41F-366F-344F-87AC-1AA64FCB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251999-A30C-CF44-824A-8BD4ADDC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7A441A-3840-D345-861E-45AC59DA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6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F16A7-02B5-D241-8F42-C3DE5A09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62C166-92B8-864F-94A8-97976ACB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1254633-794E-2748-9441-2B8F2BDA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51CDBC-AB01-6E45-BBCC-394938A2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D116924-DF61-C848-B3E4-937AA456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032F47E-CB54-D040-BB24-C970EC3E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3814D-D427-6F49-BA17-BF372F6C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D4EB5E-0404-F649-9532-C3D0603F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EE35CA3-EB2B-F940-BFAD-050E40077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34718AB-C9CC-9C4C-ADE5-E4FA7DDE0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ED076DF-D747-FA41-8705-C60B1F62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5207042-5089-E943-84C4-2357B7CD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2A5BB3-E147-1F4E-8089-064D0B78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D618C0B-14C1-7044-AAF7-1A69590D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5F2A67-ADC9-184B-955D-79D4DF4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8A10EF2-FDDD-FC45-BD44-B04B3AE7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E0C825-43CB-7F4E-851E-2F01FEEF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0DC75A-CA6D-DE46-AE65-9E26FE44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E3E449-A6B4-B24C-AAFC-3288149C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0EAB916-6D24-9240-B5E7-672EEAA1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9FAE92-1A0F-AD42-A967-EB6C3483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2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3E8947-ABCF-0A4C-90E7-475EC1FD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6506B4-FD5B-974F-8EDE-A0DE5115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B6FEB4B-ADB1-7444-A8C5-82B4A53B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D2321B-9E44-A74C-8591-A815B3A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B79063-1FE4-A046-B4DF-F7DEFABB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FD59F51-7E35-2341-9621-5A3D4BA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A7EED-1F27-BC4B-844F-AE23E0F9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D2C0486-E37A-7B4B-8E38-47ACA4BD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C3D889D-524F-7F47-BF38-8440F4C71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9793BC-CF1D-B347-9D8E-E530F0CA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939DBE-38CF-B643-9CFA-5D13AF4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2D1394-D8B6-684F-B79A-C9F4EF4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62095BB-881F-1342-9624-87517049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CB1E3A-8229-A246-9623-ACA13DCD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214E1-C6CD-0248-8A8D-467BBB7F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27E653-3ED8-B741-A1FB-DC67995E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46B7CD-7B4F-8146-8144-D28D76A41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FF7683-4D42-3149-BD3F-AD78384F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cs-CZ" sz="4800">
                <a:solidFill>
                  <a:srgbClr val="FFFFFF"/>
                </a:solidFill>
              </a:rPr>
              <a:t>Sémantický facetový vyhledávač na platformě React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4239CD-03F2-8D42-BF67-BC279C6CF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cs-CZ" sz="2000" dirty="0">
                <a:solidFill>
                  <a:srgbClr val="FFFFFF"/>
                </a:solidFill>
              </a:rPr>
              <a:t>Semestrální projekt</a:t>
            </a:r>
          </a:p>
          <a:p>
            <a:pPr algn="r"/>
            <a:r>
              <a:rPr lang="cs-CZ" sz="2000" dirty="0">
                <a:solidFill>
                  <a:srgbClr val="FFFFFF"/>
                </a:solidFill>
              </a:rPr>
              <a:t>Daniel </a:t>
            </a:r>
            <a:r>
              <a:rPr lang="cs-CZ" sz="2000">
                <a:solidFill>
                  <a:srgbClr val="FFFFFF"/>
                </a:solidFill>
              </a:rPr>
              <a:t>Bourek</a:t>
            </a:r>
            <a:endParaRPr lang="cs-CZ" sz="2000" dirty="0">
              <a:solidFill>
                <a:srgbClr val="FFFFFF"/>
              </a:solidFill>
            </a:endParaRPr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F923D0-70D4-6B40-A0D3-868F87AC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</a:rPr>
              <a:t>Popis práce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6914B03C-3A84-4B1E-986D-1657A5BA2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254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52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1DFDF6-C48D-434E-BF19-3849D334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5" y="365124"/>
            <a:ext cx="52578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Sémantický web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F27730-E602-5F4A-A7FB-26F42571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15" y="1822450"/>
            <a:ext cx="5257800" cy="4351338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Rozšíření webu</a:t>
            </a:r>
          </a:p>
          <a:p>
            <a:r>
              <a:rPr lang="cs-CZ" dirty="0">
                <a:solidFill>
                  <a:schemeClr val="bg1"/>
                </a:solidFill>
              </a:rPr>
              <a:t>Strojově čitelná data</a:t>
            </a:r>
          </a:p>
          <a:p>
            <a:r>
              <a:rPr lang="cs-CZ" dirty="0">
                <a:solidFill>
                  <a:schemeClr val="bg1"/>
                </a:solidFill>
              </a:rPr>
              <a:t>RDF, SPARQL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588FF828-2A9F-9643-8BD7-808C9C6B5FF4}"/>
              </a:ext>
            </a:extLst>
          </p:cNvPr>
          <p:cNvSpPr txBox="1">
            <a:spLocks/>
          </p:cNvSpPr>
          <p:nvPr/>
        </p:nvSpPr>
        <p:spPr>
          <a:xfrm>
            <a:off x="6516915" y="38190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chemeClr val="bg1"/>
                </a:solidFill>
              </a:rPr>
              <a:t>Facetové vyhledávání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08629FCB-EE64-594F-94CF-4B8394E8BDDF}"/>
              </a:ext>
            </a:extLst>
          </p:cNvPr>
          <p:cNvSpPr txBox="1">
            <a:spLocks/>
          </p:cNvSpPr>
          <p:nvPr/>
        </p:nvSpPr>
        <p:spPr>
          <a:xfrm>
            <a:off x="6516915" y="183061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chemeClr val="bg1"/>
                </a:solidFill>
              </a:rPr>
              <a:t>Využití kategorií ke zpřesnění hledaných výsledků</a:t>
            </a:r>
          </a:p>
          <a:p>
            <a:r>
              <a:rPr lang="cs-CZ" dirty="0">
                <a:solidFill>
                  <a:schemeClr val="bg1"/>
                </a:solidFill>
              </a:rPr>
              <a:t>Různé přístupy</a:t>
            </a:r>
          </a:p>
          <a:p>
            <a:r>
              <a:rPr lang="cs-CZ" dirty="0">
                <a:solidFill>
                  <a:schemeClr val="bg1"/>
                </a:solidFill>
              </a:rPr>
              <a:t>Nejsou řešení pro sémantické technologie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38F2B7-E1AD-0243-8E66-353DBFCA4899}"/>
              </a:ext>
            </a:extLst>
          </p:cNvPr>
          <p:cNvCxnSpPr>
            <a:cxnSpLocks/>
          </p:cNvCxnSpPr>
          <p:nvPr/>
        </p:nvCxnSpPr>
        <p:spPr>
          <a:xfrm>
            <a:off x="6096000" y="588857"/>
            <a:ext cx="0" cy="568028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9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711708-C4C0-194A-8821-15C904D1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cs-CZ" sz="4800">
                <a:solidFill>
                  <a:srgbClr val="FFFFFF"/>
                </a:solidFill>
              </a:rPr>
              <a:t>Ukázka prototypu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0B631-5FEC-E64B-BFEB-9C839FA9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cs-CZ" sz="2200" dirty="0">
                <a:solidFill>
                  <a:srgbClr val="FFFFFF"/>
                </a:solidFill>
              </a:rPr>
              <a:t>React + </a:t>
            </a:r>
            <a:r>
              <a:rPr lang="cs-CZ" sz="2200" dirty="0" err="1">
                <a:solidFill>
                  <a:srgbClr val="FFFFFF"/>
                </a:solidFill>
              </a:rPr>
              <a:t>Typescript</a:t>
            </a:r>
            <a:endParaRPr lang="cs-CZ" sz="2200" dirty="0">
              <a:solidFill>
                <a:srgbClr val="FFFFFF"/>
              </a:solidFill>
            </a:endParaRPr>
          </a:p>
          <a:p>
            <a:r>
              <a:rPr lang="cs-CZ" sz="2200" dirty="0">
                <a:solidFill>
                  <a:srgbClr val="FFFFFF"/>
                </a:solidFill>
              </a:rPr>
              <a:t>Rozdělení do 2 modulů</a:t>
            </a:r>
          </a:p>
          <a:p>
            <a:r>
              <a:rPr lang="cs-CZ" sz="2200" dirty="0" err="1">
                <a:solidFill>
                  <a:srgbClr val="FFFFFF"/>
                </a:solidFill>
              </a:rPr>
              <a:t>DBPedia.org</a:t>
            </a:r>
            <a:endParaRPr lang="cs-CZ" sz="2200" dirty="0">
              <a:solidFill>
                <a:srgbClr val="FFFFFF"/>
              </a:solidFill>
            </a:endParaRPr>
          </a:p>
        </p:txBody>
      </p: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46C5487C-D52B-0145-A535-C4E33707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205360"/>
            <a:ext cx="10917936" cy="28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2295DD-075D-0A4A-AAF6-9164926E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Plán do budoucna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2B2EF54-4A2A-4D27-B55B-AFFF5793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144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6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875DD5-F28F-7A43-A5DD-542A569C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Děkuji za pozornost</a:t>
            </a:r>
          </a:p>
        </p:txBody>
      </p:sp>
      <p:sp>
        <p:nvSpPr>
          <p:cNvPr id="5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94</Words>
  <Application>Microsoft Macintosh PowerPoint</Application>
  <PresentationFormat>Širokoúhlá obrazovka</PresentationFormat>
  <Paragraphs>24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Sémantický facetový vyhledávač na platformě React</vt:lpstr>
      <vt:lpstr>Popis práce</vt:lpstr>
      <vt:lpstr>Sémantický web</vt:lpstr>
      <vt:lpstr>Ukázka prototypu</vt:lpstr>
      <vt:lpstr>Plán do budoucna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Sémantický facetový vyhledávač na platformě React</dc:title>
  <dc:creator>Daniel Bourek</dc:creator>
  <cp:lastModifiedBy>Daniel Bourek</cp:lastModifiedBy>
  <cp:revision>5</cp:revision>
  <dcterms:created xsi:type="dcterms:W3CDTF">2022-01-16T19:08:46Z</dcterms:created>
  <dcterms:modified xsi:type="dcterms:W3CDTF">2022-01-16T20:39:34Z</dcterms:modified>
</cp:coreProperties>
</file>