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3/26/2023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3/26/2023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id-chapter_10_worksheet.htm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886200"/>
            <a:ext cx="7781798" cy="859055"/>
          </a:xfrm>
        </p:spPr>
        <p:txBody>
          <a:bodyPr/>
          <a:lstStyle/>
          <a:p>
            <a:r>
              <a:rPr lang="en-US"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Mid-Chapter 10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sz="2400" i="1">
                <a:solidFill>
                  <a:schemeClr val="bg1"/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</a:t>
            </a:r>
            <a:r>
              <a:rPr lang="en-US" sz="2400" i="1">
                <a:solidFill>
                  <a:schemeClr val="bg1"/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orksheet</a:t>
            </a:r>
            <a:endParaRPr lang="en-US" sz="2400" i="1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All Subject Teacher Job(Saudi Arabia)">
            <a:extLst>
              <a:ext uri="{FF2B5EF4-FFF2-40B4-BE49-F238E27FC236}">
                <a16:creationId xmlns:a16="http://schemas.microsoft.com/office/drawing/2014/main" id="{39D336CC-29DC-24CD-6C99-C4494E680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B22602-15F5-6BFD-295F-4AA981B8FAC4}"/>
              </a:ext>
            </a:extLst>
          </p:cNvPr>
          <p:cNvSpPr txBox="1"/>
          <p:nvPr/>
        </p:nvSpPr>
        <p:spPr>
          <a:xfrm>
            <a:off x="5232400" y="6128304"/>
            <a:ext cx="4126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/>
              <a:t>Teacher Adnan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5</TotalTime>
  <Words>7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Trade Gothic LT Pro</vt:lpstr>
      <vt:lpstr>Trebuchet MS</vt:lpstr>
      <vt:lpstr>Office Theme</vt:lpstr>
      <vt:lpstr>Mid-Chapter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Mid-Chapter 10</dc:title>
  <dc:creator>عدنان بورخيص</dc:creator>
  <cp:lastModifiedBy>عدنان بورخيص</cp:lastModifiedBy>
  <cp:revision>2</cp:revision>
  <dcterms:created xsi:type="dcterms:W3CDTF">2023-03-26T06:29:18Z</dcterms:created>
  <dcterms:modified xsi:type="dcterms:W3CDTF">2023-03-26T06:34:44Z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