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C8D6B-74B0-4DBA-BD67-1FC37F4C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3ED024-948A-47F9-80D4-87ECC076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F0E97-DA7A-4DF9-B483-0213FDB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D9B760-80B1-46D6-90F8-534F6ED4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9FFFD-883E-4BAB-8193-F6C6227D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09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FA8E6-A57F-4A96-A478-09886AC0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59FC0E-87EC-43B4-8936-1CD322092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7DF2A-913B-4FDB-AB71-5CBCF84E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2C618-1623-4C54-8280-FE0DDAD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55F30-241B-4C83-A009-1DD93FE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E2976-F5E0-4746-85C1-6E8705865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C8930A-123E-41B8-952E-E22DAC28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CAB6A-48BB-475D-9AF8-364B9EFD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ABF1A-C118-4FC5-BE5D-9A3BDD5A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B6A32-94F5-4E64-B025-1624290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37DE1-8A17-4B7F-B835-5C31CD1B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FC1D7-873D-4CE3-A714-E31EB1B6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FE53A-0A0D-41EE-9F8B-44571D10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D004B-CEC4-43C8-83D3-695700F8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538AA-BA9A-4438-8FA6-DE4F819D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0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49C7A-7BCE-4AC4-9BAB-8B572925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180A92-235E-45EB-87AD-9C5D638A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E8D738-0637-47F7-81F5-670C30A8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20B82-A3E4-4A5C-9B41-DE8A446E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680B0-737E-4AA4-84CA-23EEE8CB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3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C565-7B94-4AFA-9640-1F413550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E4594-6A04-4687-9829-336F44921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B9A80-63C6-4F71-B6DE-90884B5D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B5FCD-5803-46F0-A791-2420C00C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8E2FD-D113-4215-9667-9891B621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7B757F-D25D-43AB-A339-C2B9046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0F9D-AA41-45C4-82BE-452353A0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B46A0-81E1-4FF0-BEBC-5CE13469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040F50-0FE9-4E23-8800-F1FA2633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3EA43-AEE6-4737-91B2-F6D247568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9468CB-E77E-4832-B51C-B9FAFA09F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CFB8-7FAD-4BAC-AC5B-AEE34FA9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F84A58-A30B-4E67-AAE9-9D0B6FBD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EF239C-3948-42BB-A5C1-5D9AC64F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D7B94-8C23-4062-B475-3C7E0F9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B357E3-CE19-42A0-8AAF-8FD5D8D5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A87BA8-D5D5-4AC9-9E47-5270D7D4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F611B2-3787-4574-8A08-C23DEC1A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1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B80742-5521-4739-BD8B-DC0C4E91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1EAE79-8D7E-4FF3-B997-AFE49ACD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D3E828-1378-4064-946C-E5A326A2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DE165-5373-4D10-B3C0-30F057FD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30295-E3DF-4354-B405-7B35679B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FEDEC5-DD60-413C-BEDF-9A11DE32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A4EE62-DADF-44D5-8268-0B85773D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DCE33E-077E-422B-A0B8-28F1B448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0A346-EF37-4856-8700-7B5BFC08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3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D3B6-4FF5-494A-948F-F9707E10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FA09F6-35FC-4F10-B8EB-49F2D49D8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EB325B-8540-4B96-99FC-23B1DC9F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A7F63-F3D6-4D84-897E-E3418583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AE52B-F617-49F2-BFAB-7C499144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79606-103F-470D-A15A-21C993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88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23E9D8-31C9-4FC4-81CB-B591DD4C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41DB4D-FAE7-4CC7-8463-D3AC4CA9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D0C8E-5B62-4952-A600-5743CCFD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A9FF-E5B2-414C-A5B4-909969CAE5BF}" type="datetimeFigureOut">
              <a:rPr lang="fr-FR" smtClean="0"/>
              <a:t>11/12/2017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7F72D-5E88-4524-859D-89F454906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ACE9A-FE7A-41E3-8DCA-88062714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319A-5A8E-4953-99F7-41270BE1EB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56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220921E-04C2-4291-A0DF-D02BD923CD68}"/>
              </a:ext>
            </a:extLst>
          </p:cNvPr>
          <p:cNvCxnSpPr/>
          <p:nvPr/>
        </p:nvCxnSpPr>
        <p:spPr>
          <a:xfrm flipV="1">
            <a:off x="3626471" y="1760884"/>
            <a:ext cx="1219231" cy="12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C8B1684-D0F8-4E91-97E1-E477ADB52CCA}"/>
              </a:ext>
            </a:extLst>
          </p:cNvPr>
          <p:cNvCxnSpPr/>
          <p:nvPr/>
        </p:nvCxnSpPr>
        <p:spPr>
          <a:xfrm>
            <a:off x="8442664" y="1623718"/>
            <a:ext cx="2035304" cy="241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AE99061-1D27-4642-87E7-40DBC2B67436}"/>
              </a:ext>
            </a:extLst>
          </p:cNvPr>
          <p:cNvCxnSpPr/>
          <p:nvPr/>
        </p:nvCxnSpPr>
        <p:spPr>
          <a:xfrm flipV="1">
            <a:off x="1677880" y="5159783"/>
            <a:ext cx="4761383" cy="7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C83F261-A841-4FCA-A5F0-942C032DC6D5}"/>
              </a:ext>
            </a:extLst>
          </p:cNvPr>
          <p:cNvCxnSpPr/>
          <p:nvPr/>
        </p:nvCxnSpPr>
        <p:spPr>
          <a:xfrm flipV="1">
            <a:off x="1883478" y="3010570"/>
            <a:ext cx="1609420" cy="184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F78E21-D19C-42D4-855D-F532839BBBB3}"/>
              </a:ext>
            </a:extLst>
          </p:cNvPr>
          <p:cNvCxnSpPr/>
          <p:nvPr/>
        </p:nvCxnSpPr>
        <p:spPr>
          <a:xfrm>
            <a:off x="1677880" y="1754528"/>
            <a:ext cx="4234648" cy="291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0285E9A-3682-4809-948B-9250BBFB9B10}"/>
              </a:ext>
            </a:extLst>
          </p:cNvPr>
          <p:cNvCxnSpPr/>
          <p:nvPr/>
        </p:nvCxnSpPr>
        <p:spPr>
          <a:xfrm>
            <a:off x="7285518" y="4470633"/>
            <a:ext cx="30467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2267D085-D90C-449E-A1CE-A05000997805}"/>
              </a:ext>
            </a:extLst>
          </p:cNvPr>
          <p:cNvGrpSpPr/>
          <p:nvPr/>
        </p:nvGrpSpPr>
        <p:grpSpPr>
          <a:xfrm>
            <a:off x="385479" y="221829"/>
            <a:ext cx="6289641" cy="2064911"/>
            <a:chOff x="385479" y="239584"/>
            <a:chExt cx="6289641" cy="2064911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27417E5-77D4-4ABD-8134-2CFA416D4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622" y="1338959"/>
              <a:ext cx="2720777" cy="199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0DD04B-EBB8-47D1-B123-E1E97DC65BA4}"/>
                </a:ext>
              </a:extLst>
            </p:cNvPr>
            <p:cNvSpPr/>
            <p:nvPr/>
          </p:nvSpPr>
          <p:spPr>
            <a:xfrm>
              <a:off x="385479" y="239584"/>
              <a:ext cx="1687018" cy="18232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D55FB4-6AC9-4AC8-B555-D57C47F11950}"/>
                </a:ext>
              </a:extLst>
            </p:cNvPr>
            <p:cNvSpPr/>
            <p:nvPr/>
          </p:nvSpPr>
          <p:spPr>
            <a:xfrm>
              <a:off x="385479" y="1265885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9B17588-6070-46F3-8861-A25DEA375CBD}"/>
                </a:ext>
              </a:extLst>
            </p:cNvPr>
            <p:cNvSpPr txBox="1"/>
            <p:nvPr/>
          </p:nvSpPr>
          <p:spPr>
            <a:xfrm>
              <a:off x="477918" y="920747"/>
              <a:ext cx="30427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A4DF85C-6558-4067-8AE6-AD587B0FD4DC}"/>
                </a:ext>
              </a:extLst>
            </p:cNvPr>
            <p:cNvSpPr txBox="1"/>
            <p:nvPr/>
          </p:nvSpPr>
          <p:spPr>
            <a:xfrm flipH="1">
              <a:off x="681765" y="370736"/>
              <a:ext cx="1425492" cy="8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Question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5B5A6B-FAD9-4D55-A3A9-A1E0098D3373}"/>
                </a:ext>
              </a:extLst>
            </p:cNvPr>
            <p:cNvSpPr/>
            <p:nvPr/>
          </p:nvSpPr>
          <p:spPr>
            <a:xfrm>
              <a:off x="385479" y="869868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2008D-EB8F-4BEF-AFB8-8F236D68E0BC}"/>
                </a:ext>
              </a:extLst>
            </p:cNvPr>
            <p:cNvSpPr/>
            <p:nvPr/>
          </p:nvSpPr>
          <p:spPr>
            <a:xfrm>
              <a:off x="385479" y="1672673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4582236-389C-411C-B8A7-BB508302C068}"/>
                </a:ext>
              </a:extLst>
            </p:cNvPr>
            <p:cNvSpPr txBox="1"/>
            <p:nvPr/>
          </p:nvSpPr>
          <p:spPr>
            <a:xfrm>
              <a:off x="515276" y="932172"/>
              <a:ext cx="2166165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  <a:r>
                <a:rPr lang="fr-FR" dirty="0"/>
                <a:t>                           </a:t>
              </a:r>
            </a:p>
            <a:p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502A7EE-C111-4498-A58B-21871E5BB481}"/>
                </a:ext>
              </a:extLst>
            </p:cNvPr>
            <p:cNvSpPr txBox="1"/>
            <p:nvPr/>
          </p:nvSpPr>
          <p:spPr>
            <a:xfrm flipH="1">
              <a:off x="508345" y="1338959"/>
              <a:ext cx="1987253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        </a:t>
              </a:r>
            </a:p>
            <a:p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CD8864D-CAC8-4E95-9663-82356ED8C88C}"/>
                </a:ext>
              </a:extLst>
            </p:cNvPr>
            <p:cNvSpPr txBox="1"/>
            <p:nvPr/>
          </p:nvSpPr>
          <p:spPr>
            <a:xfrm>
              <a:off x="485525" y="1728281"/>
              <a:ext cx="197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Num_question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041E86-4EE6-43B6-9259-09C02F8356B9}"/>
                </a:ext>
              </a:extLst>
            </p:cNvPr>
            <p:cNvSpPr/>
            <p:nvPr/>
          </p:nvSpPr>
          <p:spPr>
            <a:xfrm>
              <a:off x="4407014" y="257339"/>
              <a:ext cx="1687018" cy="1393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0A656F-0FCA-463E-895C-39511306F201}"/>
                </a:ext>
              </a:extLst>
            </p:cNvPr>
            <p:cNvSpPr/>
            <p:nvPr/>
          </p:nvSpPr>
          <p:spPr>
            <a:xfrm>
              <a:off x="4407014" y="1265885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4F588AE-726F-4D76-8704-335F24E7F8B5}"/>
                </a:ext>
              </a:extLst>
            </p:cNvPr>
            <p:cNvSpPr txBox="1"/>
            <p:nvPr/>
          </p:nvSpPr>
          <p:spPr>
            <a:xfrm>
              <a:off x="4499453" y="920747"/>
              <a:ext cx="30427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A8AB579-9396-4525-BA8E-53F3867AC301}"/>
                </a:ext>
              </a:extLst>
            </p:cNvPr>
            <p:cNvSpPr txBox="1"/>
            <p:nvPr/>
          </p:nvSpPr>
          <p:spPr>
            <a:xfrm flipH="1">
              <a:off x="4738061" y="383990"/>
              <a:ext cx="1425492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Réponse</a:t>
              </a:r>
            </a:p>
            <a:p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6F39B-F0E5-4A2F-BFBA-FB9ADE82E557}"/>
                </a:ext>
              </a:extLst>
            </p:cNvPr>
            <p:cNvSpPr/>
            <p:nvPr/>
          </p:nvSpPr>
          <p:spPr>
            <a:xfrm>
              <a:off x="4407014" y="869868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D6EDAB-CADB-4C8B-90B2-D679995E3122}"/>
                </a:ext>
              </a:extLst>
            </p:cNvPr>
            <p:cNvSpPr/>
            <p:nvPr/>
          </p:nvSpPr>
          <p:spPr>
            <a:xfrm>
              <a:off x="4407014" y="1654732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8DDB84C-8C9A-4B71-A5D7-678AD0F639B4}"/>
                </a:ext>
              </a:extLst>
            </p:cNvPr>
            <p:cNvSpPr txBox="1"/>
            <p:nvPr/>
          </p:nvSpPr>
          <p:spPr>
            <a:xfrm>
              <a:off x="4508955" y="932172"/>
              <a:ext cx="2166165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  <a:r>
                <a:rPr lang="fr-FR" dirty="0"/>
                <a:t>                           </a:t>
              </a:r>
            </a:p>
            <a:p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288FF90-2341-44EF-A553-7154618F055D}"/>
                </a:ext>
              </a:extLst>
            </p:cNvPr>
            <p:cNvSpPr txBox="1"/>
            <p:nvPr/>
          </p:nvSpPr>
          <p:spPr>
            <a:xfrm flipH="1">
              <a:off x="4499453" y="1338959"/>
              <a:ext cx="1987253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         </a:t>
              </a:r>
            </a:p>
            <a:p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0264D2D-2D3D-47E2-AE26-8A82DA4A3985}"/>
                </a:ext>
              </a:extLst>
            </p:cNvPr>
            <p:cNvSpPr txBox="1"/>
            <p:nvPr/>
          </p:nvSpPr>
          <p:spPr>
            <a:xfrm flipH="1">
              <a:off x="4499452" y="1734976"/>
              <a:ext cx="1902710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Correct               </a:t>
              </a:r>
            </a:p>
            <a:p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EAC81FE-BC24-43D8-A3A7-B519CEF128DB}"/>
                </a:ext>
              </a:extLst>
            </p:cNvPr>
            <p:cNvSpPr/>
            <p:nvPr/>
          </p:nvSpPr>
          <p:spPr>
            <a:xfrm>
              <a:off x="2715992" y="961134"/>
              <a:ext cx="1047295" cy="7933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1F7F87E-78DF-4429-BF1E-63C6F5F91D9A}"/>
                </a:ext>
              </a:extLst>
            </p:cNvPr>
            <p:cNvSpPr txBox="1"/>
            <p:nvPr/>
          </p:nvSpPr>
          <p:spPr>
            <a:xfrm>
              <a:off x="2092418" y="998487"/>
              <a:ext cx="670401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1,n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B9D92EE-5874-4829-A25A-20549412074E}"/>
                </a:ext>
              </a:extLst>
            </p:cNvPr>
            <p:cNvSpPr txBox="1"/>
            <p:nvPr/>
          </p:nvSpPr>
          <p:spPr>
            <a:xfrm>
              <a:off x="3933611" y="1007503"/>
              <a:ext cx="993399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1,n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3625EAE-72DC-4695-A67B-2B3AF8C2C11B}"/>
                </a:ext>
              </a:extLst>
            </p:cNvPr>
            <p:cNvSpPr txBox="1"/>
            <p:nvPr/>
          </p:nvSpPr>
          <p:spPr>
            <a:xfrm>
              <a:off x="2746125" y="1226358"/>
              <a:ext cx="2374973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Correspondre</a:t>
              </a:r>
            </a:p>
            <a:p>
              <a:endParaRPr lang="fr-FR" dirty="0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2621628-B51B-4DD5-8F01-4F471EEE6248}"/>
              </a:ext>
            </a:extLst>
          </p:cNvPr>
          <p:cNvGrpSpPr/>
          <p:nvPr/>
        </p:nvGrpSpPr>
        <p:grpSpPr>
          <a:xfrm>
            <a:off x="7091326" y="209740"/>
            <a:ext cx="1972045" cy="2369085"/>
            <a:chOff x="4606011" y="4012022"/>
            <a:chExt cx="1972045" cy="23690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0975AF-B287-4348-8E31-EBAD97477B40}"/>
                </a:ext>
              </a:extLst>
            </p:cNvPr>
            <p:cNvSpPr/>
            <p:nvPr/>
          </p:nvSpPr>
          <p:spPr>
            <a:xfrm>
              <a:off x="4606017" y="4012022"/>
              <a:ext cx="1599692" cy="2111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77652F-3C18-4900-9D6D-2B3DEFE49ECE}"/>
                </a:ext>
              </a:extLst>
            </p:cNvPr>
            <p:cNvSpPr/>
            <p:nvPr/>
          </p:nvSpPr>
          <p:spPr>
            <a:xfrm>
              <a:off x="4606017" y="4554934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6613F30-F290-47CA-9C5A-0CEE479B4DBE}"/>
                </a:ext>
              </a:extLst>
            </p:cNvPr>
            <p:cNvSpPr txBox="1"/>
            <p:nvPr/>
          </p:nvSpPr>
          <p:spPr>
            <a:xfrm>
              <a:off x="4693671" y="4654339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A7C5C2F0-41F8-4017-8753-44348C39FC9C}"/>
                </a:ext>
              </a:extLst>
            </p:cNvPr>
            <p:cNvSpPr txBox="1"/>
            <p:nvPr/>
          </p:nvSpPr>
          <p:spPr>
            <a:xfrm flipH="1">
              <a:off x="5058164" y="4099380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Stock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15AA9D-60D4-443E-9319-362B87391EB2}"/>
                </a:ext>
              </a:extLst>
            </p:cNvPr>
            <p:cNvSpPr/>
            <p:nvPr/>
          </p:nvSpPr>
          <p:spPr>
            <a:xfrm>
              <a:off x="4606017" y="4949928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49A7C7B0-A49C-4A87-A5BA-DA1834FB6979}"/>
                </a:ext>
              </a:extLst>
            </p:cNvPr>
            <p:cNvSpPr txBox="1"/>
            <p:nvPr/>
          </p:nvSpPr>
          <p:spPr>
            <a:xfrm flipH="1">
              <a:off x="4693671" y="4594142"/>
              <a:ext cx="1884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C0F3760-A66A-4C7A-9602-3C1E61B63EC1}"/>
                </a:ext>
              </a:extLst>
            </p:cNvPr>
            <p:cNvSpPr txBox="1"/>
            <p:nvPr/>
          </p:nvSpPr>
          <p:spPr>
            <a:xfrm>
              <a:off x="4693671" y="4967629"/>
              <a:ext cx="1869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Type</a:t>
              </a:r>
            </a:p>
            <a:p>
              <a:r>
                <a:rPr lang="fr-FR" dirty="0"/>
                <a:t>                  </a:t>
              </a:r>
            </a:p>
            <a:p>
              <a:endParaRPr lang="fr-FR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DFC8A0-194B-495F-9F2E-C354DBD2B4C1}"/>
                </a:ext>
              </a:extLst>
            </p:cNvPr>
            <p:cNvSpPr/>
            <p:nvPr/>
          </p:nvSpPr>
          <p:spPr>
            <a:xfrm>
              <a:off x="4606015" y="5335340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48BA6188-D69D-48AD-BC68-E5E9982C2C9D}"/>
                </a:ext>
              </a:extLst>
            </p:cNvPr>
            <p:cNvSpPr txBox="1"/>
            <p:nvPr/>
          </p:nvSpPr>
          <p:spPr>
            <a:xfrm>
              <a:off x="4686460" y="5360620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</a:t>
              </a:r>
            </a:p>
            <a:p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E009AF2-8624-467B-AA51-279C9B82BF16}"/>
                </a:ext>
              </a:extLst>
            </p:cNvPr>
            <p:cNvSpPr/>
            <p:nvPr/>
          </p:nvSpPr>
          <p:spPr>
            <a:xfrm>
              <a:off x="4606011" y="5728331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BE6C1735-EF5E-42E7-BB3B-AAD6DE343FE4}"/>
                </a:ext>
              </a:extLst>
            </p:cNvPr>
            <p:cNvSpPr txBox="1"/>
            <p:nvPr/>
          </p:nvSpPr>
          <p:spPr>
            <a:xfrm>
              <a:off x="4679249" y="5734776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Quantite</a:t>
              </a:r>
            </a:p>
            <a:p>
              <a:endParaRPr lang="fr-FR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95B867C-E3DB-4C21-830D-A0AE333C7EF7}"/>
              </a:ext>
            </a:extLst>
          </p:cNvPr>
          <p:cNvSpPr/>
          <p:nvPr/>
        </p:nvSpPr>
        <p:spPr>
          <a:xfrm>
            <a:off x="5480723" y="3609378"/>
            <a:ext cx="2062756" cy="22138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F4A105-FFC3-4CD8-833A-BCA53F8DCFC9}"/>
              </a:ext>
            </a:extLst>
          </p:cNvPr>
          <p:cNvSpPr/>
          <p:nvPr/>
        </p:nvSpPr>
        <p:spPr>
          <a:xfrm>
            <a:off x="5480721" y="4160593"/>
            <a:ext cx="2062756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485F7B5-F9D3-4284-8AE0-95A5B4B3FF06}"/>
              </a:ext>
            </a:extLst>
          </p:cNvPr>
          <p:cNvSpPr txBox="1"/>
          <p:nvPr/>
        </p:nvSpPr>
        <p:spPr>
          <a:xfrm>
            <a:off x="6031441" y="4261519"/>
            <a:ext cx="28852" cy="31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FFD44760-AE26-4954-80A3-CDEDC5103231}"/>
              </a:ext>
            </a:extLst>
          </p:cNvPr>
          <p:cNvSpPr txBox="1"/>
          <p:nvPr/>
        </p:nvSpPr>
        <p:spPr>
          <a:xfrm flipH="1">
            <a:off x="6046101" y="3701595"/>
            <a:ext cx="1351703" cy="93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Séance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D87B95-6347-4626-A5C0-8D44EFAEB74D}"/>
              </a:ext>
            </a:extLst>
          </p:cNvPr>
          <p:cNvSpPr/>
          <p:nvPr/>
        </p:nvSpPr>
        <p:spPr>
          <a:xfrm>
            <a:off x="5480719" y="4561628"/>
            <a:ext cx="2062758" cy="39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C9217E4-3D42-4773-854F-743321766B5F}"/>
              </a:ext>
            </a:extLst>
          </p:cNvPr>
          <p:cNvSpPr txBox="1"/>
          <p:nvPr/>
        </p:nvSpPr>
        <p:spPr>
          <a:xfrm flipH="1">
            <a:off x="5497071" y="4185411"/>
            <a:ext cx="188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</a:t>
            </a:r>
          </a:p>
          <a:p>
            <a:r>
              <a:rPr lang="fr-FR" dirty="0"/>
              <a:t>       </a:t>
            </a:r>
          </a:p>
          <a:p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346A8E0-E533-46C2-AC1C-09FF309434AB}"/>
              </a:ext>
            </a:extLst>
          </p:cNvPr>
          <p:cNvSpPr txBox="1"/>
          <p:nvPr/>
        </p:nvSpPr>
        <p:spPr>
          <a:xfrm>
            <a:off x="5497067" y="4559619"/>
            <a:ext cx="186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             </a:t>
            </a:r>
          </a:p>
          <a:p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BE30CA-9905-4722-BB1E-E0EDFACE1EFC}"/>
              </a:ext>
            </a:extLst>
          </p:cNvPr>
          <p:cNvSpPr/>
          <p:nvPr/>
        </p:nvSpPr>
        <p:spPr>
          <a:xfrm>
            <a:off x="5480711" y="4952935"/>
            <a:ext cx="2062764" cy="39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41E6333-B46F-466F-AEAF-CB4AF122272E}"/>
              </a:ext>
            </a:extLst>
          </p:cNvPr>
          <p:cNvSpPr txBox="1"/>
          <p:nvPr/>
        </p:nvSpPr>
        <p:spPr>
          <a:xfrm>
            <a:off x="5497059" y="4978980"/>
            <a:ext cx="159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Libelle</a:t>
            </a:r>
          </a:p>
          <a:p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1A2C80-6F33-4251-812E-EBCEE9BDF9D4}"/>
              </a:ext>
            </a:extLst>
          </p:cNvPr>
          <p:cNvSpPr/>
          <p:nvPr/>
        </p:nvSpPr>
        <p:spPr>
          <a:xfrm>
            <a:off x="5480703" y="5351936"/>
            <a:ext cx="2062768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0D9D152-8DFD-48AD-B6BF-2B86B50302AA}"/>
              </a:ext>
            </a:extLst>
          </p:cNvPr>
          <p:cNvSpPr txBox="1"/>
          <p:nvPr/>
        </p:nvSpPr>
        <p:spPr>
          <a:xfrm>
            <a:off x="5489848" y="5358732"/>
            <a:ext cx="159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Informations</a:t>
            </a:r>
          </a:p>
          <a:p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8D24-7412-4EC5-B6EE-F8A267F722E1}"/>
              </a:ext>
            </a:extLst>
          </p:cNvPr>
          <p:cNvSpPr/>
          <p:nvPr/>
        </p:nvSpPr>
        <p:spPr>
          <a:xfrm>
            <a:off x="5480695" y="5733455"/>
            <a:ext cx="2062756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4A01BFC1-4219-41D9-B2DD-A884D0DB295B}"/>
              </a:ext>
            </a:extLst>
          </p:cNvPr>
          <p:cNvGrpSpPr/>
          <p:nvPr/>
        </p:nvGrpSpPr>
        <p:grpSpPr>
          <a:xfrm>
            <a:off x="9984256" y="3622158"/>
            <a:ext cx="1972045" cy="2369085"/>
            <a:chOff x="8837405" y="2910865"/>
            <a:chExt cx="1972045" cy="236908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8ECD2-DE21-4A16-B4C7-A81E624FE2B2}"/>
                </a:ext>
              </a:extLst>
            </p:cNvPr>
            <p:cNvSpPr/>
            <p:nvPr/>
          </p:nvSpPr>
          <p:spPr>
            <a:xfrm>
              <a:off x="8837411" y="2910865"/>
              <a:ext cx="1599692" cy="2111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88E577-BFC2-415E-BAFD-EC17941E609C}"/>
                </a:ext>
              </a:extLst>
            </p:cNvPr>
            <p:cNvSpPr/>
            <p:nvPr/>
          </p:nvSpPr>
          <p:spPr>
            <a:xfrm>
              <a:off x="8837411" y="3453777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4C8EEA48-F88D-4D58-B124-D9FC64E107AE}"/>
                </a:ext>
              </a:extLst>
            </p:cNvPr>
            <p:cNvSpPr txBox="1"/>
            <p:nvPr/>
          </p:nvSpPr>
          <p:spPr>
            <a:xfrm>
              <a:off x="8925065" y="3553182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FAD0552-7F8E-4D73-80E0-7EE122D215B7}"/>
                </a:ext>
              </a:extLst>
            </p:cNvPr>
            <p:cNvSpPr txBox="1"/>
            <p:nvPr/>
          </p:nvSpPr>
          <p:spPr>
            <a:xfrm flipH="1">
              <a:off x="9331117" y="2985164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Vins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322B7C-EFBC-486A-A0E8-58589EBEAD9C}"/>
                </a:ext>
              </a:extLst>
            </p:cNvPr>
            <p:cNvSpPr/>
            <p:nvPr/>
          </p:nvSpPr>
          <p:spPr>
            <a:xfrm>
              <a:off x="8837411" y="3848771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E0D61AC6-B414-47A0-BCEC-D02B641DC96D}"/>
                </a:ext>
              </a:extLst>
            </p:cNvPr>
            <p:cNvSpPr txBox="1"/>
            <p:nvPr/>
          </p:nvSpPr>
          <p:spPr>
            <a:xfrm flipH="1">
              <a:off x="8925065" y="3492985"/>
              <a:ext cx="1884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FCF8B270-D0F2-461C-B3EF-44396131B105}"/>
                </a:ext>
              </a:extLst>
            </p:cNvPr>
            <p:cNvSpPr txBox="1"/>
            <p:nvPr/>
          </p:nvSpPr>
          <p:spPr>
            <a:xfrm>
              <a:off x="8925065" y="3866472"/>
              <a:ext cx="1869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Appellation</a:t>
              </a:r>
            </a:p>
            <a:p>
              <a:r>
                <a:rPr lang="fr-FR" dirty="0"/>
                <a:t>                  </a:t>
              </a:r>
            </a:p>
            <a:p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E82461A-FB89-4C10-A146-F2F8692D5BAB}"/>
                </a:ext>
              </a:extLst>
            </p:cNvPr>
            <p:cNvSpPr/>
            <p:nvPr/>
          </p:nvSpPr>
          <p:spPr>
            <a:xfrm>
              <a:off x="8837409" y="4234183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59DAF851-F89B-4D37-8A3E-0EA62DF02DAA}"/>
                </a:ext>
              </a:extLst>
            </p:cNvPr>
            <p:cNvSpPr txBox="1"/>
            <p:nvPr/>
          </p:nvSpPr>
          <p:spPr>
            <a:xfrm>
              <a:off x="8917854" y="4259463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</a:t>
              </a:r>
            </a:p>
            <a:p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F31305-47C2-4E1C-873E-58860A629666}"/>
                </a:ext>
              </a:extLst>
            </p:cNvPr>
            <p:cNvSpPr/>
            <p:nvPr/>
          </p:nvSpPr>
          <p:spPr>
            <a:xfrm>
              <a:off x="8837405" y="4627174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989829C0-4F8A-4A00-A865-7BEE46D2BF7B}"/>
                </a:ext>
              </a:extLst>
            </p:cNvPr>
            <p:cNvSpPr txBox="1"/>
            <p:nvPr/>
          </p:nvSpPr>
          <p:spPr>
            <a:xfrm>
              <a:off x="8910643" y="4633619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Informations</a:t>
              </a:r>
            </a:p>
            <a:p>
              <a:endParaRPr lang="fr-FR" dirty="0"/>
            </a:p>
          </p:txBody>
        </p:sp>
      </p:grpSp>
      <p:sp>
        <p:nvSpPr>
          <p:cNvPr id="109" name="Ellipse 108">
            <a:extLst>
              <a:ext uri="{FF2B5EF4-FFF2-40B4-BE49-F238E27FC236}">
                <a16:creationId xmlns:a16="http://schemas.microsoft.com/office/drawing/2014/main" id="{1E254D80-FA35-41E6-8012-3329A533D018}"/>
              </a:ext>
            </a:extLst>
          </p:cNvPr>
          <p:cNvSpPr/>
          <p:nvPr/>
        </p:nvSpPr>
        <p:spPr>
          <a:xfrm>
            <a:off x="8262607" y="4102982"/>
            <a:ext cx="1047295" cy="7933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7E726C4-C20B-4FB8-B50D-F9B8F602C26E}"/>
              </a:ext>
            </a:extLst>
          </p:cNvPr>
          <p:cNvSpPr txBox="1"/>
          <p:nvPr/>
        </p:nvSpPr>
        <p:spPr>
          <a:xfrm>
            <a:off x="8372773" y="4334288"/>
            <a:ext cx="863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Appartenir</a:t>
            </a:r>
          </a:p>
          <a:p>
            <a:endParaRPr lang="fr-FR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0D9BDF7-1CAD-428C-8854-A287A9C2A7A0}"/>
              </a:ext>
            </a:extLst>
          </p:cNvPr>
          <p:cNvSpPr txBox="1"/>
          <p:nvPr/>
        </p:nvSpPr>
        <p:spPr>
          <a:xfrm>
            <a:off x="7543471" y="4125684"/>
            <a:ext cx="670401" cy="32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F9DD858-E24B-41A4-84EB-8889C8AA4043}"/>
              </a:ext>
            </a:extLst>
          </p:cNvPr>
          <p:cNvSpPr txBox="1"/>
          <p:nvPr/>
        </p:nvSpPr>
        <p:spPr>
          <a:xfrm>
            <a:off x="9466775" y="4114478"/>
            <a:ext cx="67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B20D1202-F727-45D5-8ED0-2C732E0E2328}"/>
              </a:ext>
            </a:extLst>
          </p:cNvPr>
          <p:cNvSpPr txBox="1"/>
          <p:nvPr/>
        </p:nvSpPr>
        <p:spPr>
          <a:xfrm>
            <a:off x="5485551" y="5751146"/>
            <a:ext cx="23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Infos_oenologue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184D4CD6-E42A-4429-9F7C-FE906629BC66}"/>
              </a:ext>
            </a:extLst>
          </p:cNvPr>
          <p:cNvGrpSpPr/>
          <p:nvPr/>
        </p:nvGrpSpPr>
        <p:grpSpPr>
          <a:xfrm>
            <a:off x="385479" y="4757505"/>
            <a:ext cx="1869959" cy="1330896"/>
            <a:chOff x="4601484" y="4012023"/>
            <a:chExt cx="1869959" cy="133089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B42BB47-7534-42AA-913C-0E29D4222927}"/>
                </a:ext>
              </a:extLst>
            </p:cNvPr>
            <p:cNvSpPr/>
            <p:nvPr/>
          </p:nvSpPr>
          <p:spPr>
            <a:xfrm>
              <a:off x="4606017" y="4012023"/>
              <a:ext cx="1599692" cy="11860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842953-0C48-4110-8977-AFD32C858A01}"/>
                </a:ext>
              </a:extLst>
            </p:cNvPr>
            <p:cNvSpPr/>
            <p:nvPr/>
          </p:nvSpPr>
          <p:spPr>
            <a:xfrm>
              <a:off x="4606017" y="4554934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9BB69566-266A-42F3-8444-907F1F05AF58}"/>
                </a:ext>
              </a:extLst>
            </p:cNvPr>
            <p:cNvSpPr txBox="1"/>
            <p:nvPr/>
          </p:nvSpPr>
          <p:spPr>
            <a:xfrm>
              <a:off x="4693671" y="4654339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A1DF9216-20B2-4DDE-8138-A4E9D0028B42}"/>
                </a:ext>
              </a:extLst>
            </p:cNvPr>
            <p:cNvSpPr txBox="1"/>
            <p:nvPr/>
          </p:nvSpPr>
          <p:spPr>
            <a:xfrm flipH="1">
              <a:off x="4821376" y="4072611"/>
              <a:ext cx="135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Utilisateur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2F2244D-B234-4297-85DE-842652144F38}"/>
                </a:ext>
              </a:extLst>
            </p:cNvPr>
            <p:cNvSpPr/>
            <p:nvPr/>
          </p:nvSpPr>
          <p:spPr>
            <a:xfrm>
              <a:off x="4606017" y="4949928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Highscore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5A427121-6360-473A-AB5D-000D04281EC0}"/>
                </a:ext>
              </a:extLst>
            </p:cNvPr>
            <p:cNvSpPr txBox="1"/>
            <p:nvPr/>
          </p:nvSpPr>
          <p:spPr>
            <a:xfrm>
              <a:off x="4601484" y="4558967"/>
              <a:ext cx="1869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Pseudo</a:t>
              </a:r>
            </a:p>
          </p:txBody>
        </p:sp>
      </p:grpSp>
      <p:sp>
        <p:nvSpPr>
          <p:cNvPr id="31" name="Ellipse 30">
            <a:extLst>
              <a:ext uri="{FF2B5EF4-FFF2-40B4-BE49-F238E27FC236}">
                <a16:creationId xmlns:a16="http://schemas.microsoft.com/office/drawing/2014/main" id="{10C68992-57F6-401C-BADB-41C7AC7DD0BF}"/>
              </a:ext>
            </a:extLst>
          </p:cNvPr>
          <p:cNvSpPr/>
          <p:nvPr/>
        </p:nvSpPr>
        <p:spPr>
          <a:xfrm>
            <a:off x="3128436" y="5122903"/>
            <a:ext cx="1533884" cy="78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F8B7170-41EF-422C-A3A7-BEFAE2B0F539}"/>
              </a:ext>
            </a:extLst>
          </p:cNvPr>
          <p:cNvSpPr/>
          <p:nvPr/>
        </p:nvSpPr>
        <p:spPr>
          <a:xfrm>
            <a:off x="8839319" y="2452925"/>
            <a:ext cx="1241994" cy="67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062FBE-4BD0-4CC2-84CB-F0D1C8E391DC}"/>
              </a:ext>
            </a:extLst>
          </p:cNvPr>
          <p:cNvCxnSpPr/>
          <p:nvPr/>
        </p:nvCxnSpPr>
        <p:spPr>
          <a:xfrm flipH="1">
            <a:off x="11203619" y="1931880"/>
            <a:ext cx="1418" cy="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D4970D-552D-4B4B-9C82-5AB58AB93F67}"/>
              </a:ext>
            </a:extLst>
          </p:cNvPr>
          <p:cNvSpPr/>
          <p:nvPr/>
        </p:nvSpPr>
        <p:spPr>
          <a:xfrm>
            <a:off x="2889575" y="2764241"/>
            <a:ext cx="1255382" cy="15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Quizz 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E964DB3-7CFD-403E-B77C-6303950EF5B9}"/>
              </a:ext>
            </a:extLst>
          </p:cNvPr>
          <p:cNvSpPr/>
          <p:nvPr/>
        </p:nvSpPr>
        <p:spPr>
          <a:xfrm>
            <a:off x="2171973" y="2134493"/>
            <a:ext cx="574152" cy="26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94DED25-C766-4B36-8EE8-3B43E9A2CA77}"/>
              </a:ext>
            </a:extLst>
          </p:cNvPr>
          <p:cNvSpPr/>
          <p:nvPr/>
        </p:nvSpPr>
        <p:spPr>
          <a:xfrm>
            <a:off x="3810284" y="2222425"/>
            <a:ext cx="852036" cy="281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794FF6E-1522-447F-9344-06A1670000DC}"/>
              </a:ext>
            </a:extLst>
          </p:cNvPr>
          <p:cNvSpPr/>
          <p:nvPr/>
        </p:nvSpPr>
        <p:spPr>
          <a:xfrm>
            <a:off x="2053060" y="4102982"/>
            <a:ext cx="724311" cy="456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1B94E-8C53-4E4C-BBA5-97D2E58E1333}"/>
              </a:ext>
            </a:extLst>
          </p:cNvPr>
          <p:cNvSpPr/>
          <p:nvPr/>
        </p:nvSpPr>
        <p:spPr>
          <a:xfrm>
            <a:off x="4498995" y="3609378"/>
            <a:ext cx="736011" cy="49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6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1B444C3-6412-47DB-8BA7-804676EF4133}"/>
              </a:ext>
            </a:extLst>
          </p:cNvPr>
          <p:cNvCxnSpPr/>
          <p:nvPr/>
        </p:nvCxnSpPr>
        <p:spPr>
          <a:xfrm>
            <a:off x="4568965" y="3715363"/>
            <a:ext cx="683915" cy="8400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C6059F2-04AD-42A0-AB87-00FFBD915CC3}"/>
              </a:ext>
            </a:extLst>
          </p:cNvPr>
          <p:cNvCxnSpPr>
            <a:cxnSpLocks/>
          </p:cNvCxnSpPr>
          <p:nvPr/>
        </p:nvCxnSpPr>
        <p:spPr>
          <a:xfrm flipV="1">
            <a:off x="6651817" y="3680878"/>
            <a:ext cx="527169" cy="11545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E917F80-7633-4F6B-AD99-8167312A41FB}"/>
              </a:ext>
            </a:extLst>
          </p:cNvPr>
          <p:cNvCxnSpPr/>
          <p:nvPr/>
        </p:nvCxnSpPr>
        <p:spPr>
          <a:xfrm flipV="1">
            <a:off x="4320892" y="1073266"/>
            <a:ext cx="851547" cy="6246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BBD94AB-733D-48A8-A0FA-E1C41FF91AAE}"/>
              </a:ext>
            </a:extLst>
          </p:cNvPr>
          <p:cNvCxnSpPr/>
          <p:nvPr/>
        </p:nvCxnSpPr>
        <p:spPr>
          <a:xfrm>
            <a:off x="1908535" y="982120"/>
            <a:ext cx="1258828" cy="3195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C0DD04B-EBB8-47D1-B123-E1E97DC65BA4}"/>
              </a:ext>
            </a:extLst>
          </p:cNvPr>
          <p:cNvSpPr/>
          <p:nvPr/>
        </p:nvSpPr>
        <p:spPr>
          <a:xfrm>
            <a:off x="385479" y="257339"/>
            <a:ext cx="1687018" cy="18232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55FB4-6AC9-4AC8-B555-D57C47F11950}"/>
              </a:ext>
            </a:extLst>
          </p:cNvPr>
          <p:cNvSpPr/>
          <p:nvPr/>
        </p:nvSpPr>
        <p:spPr>
          <a:xfrm>
            <a:off x="385479" y="1265885"/>
            <a:ext cx="1687017" cy="40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B17588-6070-46F3-8861-A25DEA375CBD}"/>
              </a:ext>
            </a:extLst>
          </p:cNvPr>
          <p:cNvSpPr txBox="1"/>
          <p:nvPr/>
        </p:nvSpPr>
        <p:spPr>
          <a:xfrm>
            <a:off x="477918" y="920747"/>
            <a:ext cx="30427" cy="32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4DF85C-6558-4067-8AE6-AD587B0FD4DC}"/>
              </a:ext>
            </a:extLst>
          </p:cNvPr>
          <p:cNvSpPr txBox="1"/>
          <p:nvPr/>
        </p:nvSpPr>
        <p:spPr>
          <a:xfrm flipH="1">
            <a:off x="681765" y="370736"/>
            <a:ext cx="1425492" cy="81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Question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B5A6B-FAD9-4D55-A3A9-A1E0098D3373}"/>
              </a:ext>
            </a:extLst>
          </p:cNvPr>
          <p:cNvSpPr/>
          <p:nvPr/>
        </p:nvSpPr>
        <p:spPr>
          <a:xfrm>
            <a:off x="385479" y="869868"/>
            <a:ext cx="1687017" cy="40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2008D-EB8F-4BEF-AFB8-8F236D68E0BC}"/>
              </a:ext>
            </a:extLst>
          </p:cNvPr>
          <p:cNvSpPr/>
          <p:nvPr/>
        </p:nvSpPr>
        <p:spPr>
          <a:xfrm>
            <a:off x="385479" y="1672673"/>
            <a:ext cx="1687017" cy="40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582236-389C-411C-B8A7-BB508302C068}"/>
              </a:ext>
            </a:extLst>
          </p:cNvPr>
          <p:cNvSpPr txBox="1"/>
          <p:nvPr/>
        </p:nvSpPr>
        <p:spPr>
          <a:xfrm>
            <a:off x="515276" y="932172"/>
            <a:ext cx="2166165" cy="56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</a:t>
            </a:r>
            <a:r>
              <a:rPr lang="fr-FR" dirty="0"/>
              <a:t>                           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02A7EE-C111-4498-A58B-21871E5BB481}"/>
              </a:ext>
            </a:extLst>
          </p:cNvPr>
          <p:cNvSpPr txBox="1"/>
          <p:nvPr/>
        </p:nvSpPr>
        <p:spPr>
          <a:xfrm flipH="1">
            <a:off x="508345" y="1338959"/>
            <a:ext cx="1987253" cy="56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Libelle        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D8864D-CAC8-4E95-9663-82356ED8C88C}"/>
              </a:ext>
            </a:extLst>
          </p:cNvPr>
          <p:cNvSpPr txBox="1"/>
          <p:nvPr/>
        </p:nvSpPr>
        <p:spPr>
          <a:xfrm>
            <a:off x="485525" y="1728281"/>
            <a:ext cx="197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Num_question</a:t>
            </a:r>
          </a:p>
          <a:p>
            <a:r>
              <a:rPr lang="fr-FR" dirty="0"/>
              <a:t>     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F325EF-235E-4E28-9ABB-B9EB6790E764}"/>
              </a:ext>
            </a:extLst>
          </p:cNvPr>
          <p:cNvGrpSpPr/>
          <p:nvPr/>
        </p:nvGrpSpPr>
        <p:grpSpPr>
          <a:xfrm>
            <a:off x="4921833" y="307287"/>
            <a:ext cx="2268106" cy="2047156"/>
            <a:chOff x="5530941" y="257339"/>
            <a:chExt cx="2268106" cy="20471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041E86-4EE6-43B6-9259-09C02F8356B9}"/>
                </a:ext>
              </a:extLst>
            </p:cNvPr>
            <p:cNvSpPr/>
            <p:nvPr/>
          </p:nvSpPr>
          <p:spPr>
            <a:xfrm>
              <a:off x="5530941" y="257339"/>
              <a:ext cx="1687018" cy="16453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0A656F-0FCA-463E-895C-39511306F201}"/>
                </a:ext>
              </a:extLst>
            </p:cNvPr>
            <p:cNvSpPr/>
            <p:nvPr/>
          </p:nvSpPr>
          <p:spPr>
            <a:xfrm>
              <a:off x="5530941" y="1265885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4F588AE-726F-4D76-8704-335F24E7F8B5}"/>
                </a:ext>
              </a:extLst>
            </p:cNvPr>
            <p:cNvSpPr txBox="1"/>
            <p:nvPr/>
          </p:nvSpPr>
          <p:spPr>
            <a:xfrm>
              <a:off x="5623380" y="920747"/>
              <a:ext cx="30427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A8AB579-9396-4525-BA8E-53F3867AC301}"/>
                </a:ext>
              </a:extLst>
            </p:cNvPr>
            <p:cNvSpPr txBox="1"/>
            <p:nvPr/>
          </p:nvSpPr>
          <p:spPr>
            <a:xfrm flipH="1">
              <a:off x="5861988" y="383990"/>
              <a:ext cx="1425492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Réponse</a:t>
              </a:r>
            </a:p>
            <a:p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6F39B-F0E5-4A2F-BFBA-FB9ADE82E557}"/>
                </a:ext>
              </a:extLst>
            </p:cNvPr>
            <p:cNvSpPr/>
            <p:nvPr/>
          </p:nvSpPr>
          <p:spPr>
            <a:xfrm>
              <a:off x="5530941" y="869868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D6EDAB-CADB-4C8B-90B2-D679995E3122}"/>
                </a:ext>
              </a:extLst>
            </p:cNvPr>
            <p:cNvSpPr/>
            <p:nvPr/>
          </p:nvSpPr>
          <p:spPr>
            <a:xfrm>
              <a:off x="5530941" y="1654732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8DDB84C-8C9A-4B71-A5D7-678AD0F639B4}"/>
                </a:ext>
              </a:extLst>
            </p:cNvPr>
            <p:cNvSpPr txBox="1"/>
            <p:nvPr/>
          </p:nvSpPr>
          <p:spPr>
            <a:xfrm>
              <a:off x="5632882" y="932172"/>
              <a:ext cx="2166165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  <a:r>
                <a:rPr lang="fr-FR" dirty="0"/>
                <a:t>                           </a:t>
              </a:r>
            </a:p>
            <a:p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288FF90-2341-44EF-A553-7154618F055D}"/>
                </a:ext>
              </a:extLst>
            </p:cNvPr>
            <p:cNvSpPr txBox="1"/>
            <p:nvPr/>
          </p:nvSpPr>
          <p:spPr>
            <a:xfrm flipH="1">
              <a:off x="5623380" y="1338959"/>
              <a:ext cx="1987253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         </a:t>
              </a:r>
            </a:p>
            <a:p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0264D2D-2D3D-47E2-AE26-8A82DA4A3985}"/>
                </a:ext>
              </a:extLst>
            </p:cNvPr>
            <p:cNvSpPr txBox="1"/>
            <p:nvPr/>
          </p:nvSpPr>
          <p:spPr>
            <a:xfrm flipH="1">
              <a:off x="5623379" y="1734976"/>
              <a:ext cx="1902710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Correct               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C073503-24F4-4BC1-8126-18B15B838A59}"/>
              </a:ext>
            </a:extLst>
          </p:cNvPr>
          <p:cNvGrpSpPr/>
          <p:nvPr/>
        </p:nvGrpSpPr>
        <p:grpSpPr>
          <a:xfrm>
            <a:off x="352672" y="3049994"/>
            <a:ext cx="1972039" cy="1878936"/>
            <a:chOff x="2500132" y="4617758"/>
            <a:chExt cx="3124874" cy="22023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EDC83D-D8EB-4FE6-9932-22EB83AAAE88}"/>
                </a:ext>
              </a:extLst>
            </p:cNvPr>
            <p:cNvSpPr/>
            <p:nvPr/>
          </p:nvSpPr>
          <p:spPr>
            <a:xfrm>
              <a:off x="2500132" y="4617758"/>
              <a:ext cx="2534856" cy="15623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755DB0-5EDA-4C30-B8A6-DEE0CA290812}"/>
                </a:ext>
              </a:extLst>
            </p:cNvPr>
            <p:cNvSpPr/>
            <p:nvPr/>
          </p:nvSpPr>
          <p:spPr>
            <a:xfrm>
              <a:off x="2500132" y="5254125"/>
              <a:ext cx="2534854" cy="462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236DAAB3-0002-4DE1-AEF2-DF91C10BA754}"/>
                </a:ext>
              </a:extLst>
            </p:cNvPr>
            <p:cNvSpPr txBox="1"/>
            <p:nvPr/>
          </p:nvSpPr>
          <p:spPr>
            <a:xfrm>
              <a:off x="2639028" y="537064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BB98CA-5A78-4472-80F3-8EA60EE8A1F4}"/>
                </a:ext>
              </a:extLst>
            </p:cNvPr>
            <p:cNvSpPr txBox="1"/>
            <p:nvPr/>
          </p:nvSpPr>
          <p:spPr>
            <a:xfrm flipH="1">
              <a:off x="2823642" y="4724079"/>
              <a:ext cx="21418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Highscore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BE5823-D2BE-45AD-8FCD-4066E2AFEE3D}"/>
                </a:ext>
              </a:extLst>
            </p:cNvPr>
            <p:cNvSpPr/>
            <p:nvPr/>
          </p:nvSpPr>
          <p:spPr>
            <a:xfrm>
              <a:off x="2500132" y="5717112"/>
              <a:ext cx="2534854" cy="462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7CA55833-F7FB-4F48-A1FC-01458B68B29F}"/>
                </a:ext>
              </a:extLst>
            </p:cNvPr>
            <p:cNvSpPr txBox="1"/>
            <p:nvPr/>
          </p:nvSpPr>
          <p:spPr>
            <a:xfrm flipH="1">
              <a:off x="2639028" y="5300082"/>
              <a:ext cx="2985978" cy="108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Pseudo</a:t>
              </a:r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F825A22-DD54-4B02-B38B-36D81A1A91B9}"/>
                </a:ext>
              </a:extLst>
            </p:cNvPr>
            <p:cNvSpPr txBox="1"/>
            <p:nvPr/>
          </p:nvSpPr>
          <p:spPr>
            <a:xfrm>
              <a:off x="2639028" y="5737858"/>
              <a:ext cx="2963119" cy="108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Valeur</a:t>
              </a:r>
            </a:p>
            <a:p>
              <a:r>
                <a:rPr lang="fr-FR" dirty="0"/>
                <a:t>                    </a:t>
              </a:r>
            </a:p>
            <a:p>
              <a:endParaRPr lang="fr-FR" dirty="0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2621628-B51B-4DD5-8F01-4F471EEE6248}"/>
              </a:ext>
            </a:extLst>
          </p:cNvPr>
          <p:cNvGrpSpPr/>
          <p:nvPr/>
        </p:nvGrpSpPr>
        <p:grpSpPr>
          <a:xfrm>
            <a:off x="7317866" y="262198"/>
            <a:ext cx="1972045" cy="2369085"/>
            <a:chOff x="4606011" y="4012022"/>
            <a:chExt cx="1972045" cy="23690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0975AF-B287-4348-8E31-EBAD97477B40}"/>
                </a:ext>
              </a:extLst>
            </p:cNvPr>
            <p:cNvSpPr/>
            <p:nvPr/>
          </p:nvSpPr>
          <p:spPr>
            <a:xfrm>
              <a:off x="4606017" y="4012022"/>
              <a:ext cx="1599692" cy="2111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77652F-3C18-4900-9D6D-2B3DEFE49ECE}"/>
                </a:ext>
              </a:extLst>
            </p:cNvPr>
            <p:cNvSpPr/>
            <p:nvPr/>
          </p:nvSpPr>
          <p:spPr>
            <a:xfrm>
              <a:off x="4606017" y="4554934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6613F30-F290-47CA-9C5A-0CEE479B4DBE}"/>
                </a:ext>
              </a:extLst>
            </p:cNvPr>
            <p:cNvSpPr txBox="1"/>
            <p:nvPr/>
          </p:nvSpPr>
          <p:spPr>
            <a:xfrm>
              <a:off x="4693671" y="4654339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A7C5C2F0-41F8-4017-8753-44348C39FC9C}"/>
                </a:ext>
              </a:extLst>
            </p:cNvPr>
            <p:cNvSpPr txBox="1"/>
            <p:nvPr/>
          </p:nvSpPr>
          <p:spPr>
            <a:xfrm flipH="1">
              <a:off x="5058164" y="4099380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Stock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15AA9D-60D4-443E-9319-362B87391EB2}"/>
                </a:ext>
              </a:extLst>
            </p:cNvPr>
            <p:cNvSpPr/>
            <p:nvPr/>
          </p:nvSpPr>
          <p:spPr>
            <a:xfrm>
              <a:off x="4606017" y="4949928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49A7C7B0-A49C-4A87-A5BA-DA1834FB6979}"/>
                </a:ext>
              </a:extLst>
            </p:cNvPr>
            <p:cNvSpPr txBox="1"/>
            <p:nvPr/>
          </p:nvSpPr>
          <p:spPr>
            <a:xfrm flipH="1">
              <a:off x="4693671" y="4594142"/>
              <a:ext cx="1884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C0F3760-A66A-4C7A-9602-3C1E61B63EC1}"/>
                </a:ext>
              </a:extLst>
            </p:cNvPr>
            <p:cNvSpPr txBox="1"/>
            <p:nvPr/>
          </p:nvSpPr>
          <p:spPr>
            <a:xfrm>
              <a:off x="4693671" y="4967629"/>
              <a:ext cx="1869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Type</a:t>
              </a:r>
            </a:p>
            <a:p>
              <a:r>
                <a:rPr lang="fr-FR" dirty="0"/>
                <a:t>                  </a:t>
              </a:r>
            </a:p>
            <a:p>
              <a:endParaRPr lang="fr-FR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DFC8A0-194B-495F-9F2E-C354DBD2B4C1}"/>
                </a:ext>
              </a:extLst>
            </p:cNvPr>
            <p:cNvSpPr/>
            <p:nvPr/>
          </p:nvSpPr>
          <p:spPr>
            <a:xfrm>
              <a:off x="4606015" y="5335340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48BA6188-D69D-48AD-BC68-E5E9982C2C9D}"/>
                </a:ext>
              </a:extLst>
            </p:cNvPr>
            <p:cNvSpPr txBox="1"/>
            <p:nvPr/>
          </p:nvSpPr>
          <p:spPr>
            <a:xfrm>
              <a:off x="4686460" y="5360620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</a:t>
              </a:r>
            </a:p>
            <a:p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E009AF2-8624-467B-AA51-279C9B82BF16}"/>
                </a:ext>
              </a:extLst>
            </p:cNvPr>
            <p:cNvSpPr/>
            <p:nvPr/>
          </p:nvSpPr>
          <p:spPr>
            <a:xfrm>
              <a:off x="4606011" y="5728331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BE6C1735-EF5E-42E7-BB3B-AAD6DE343FE4}"/>
                </a:ext>
              </a:extLst>
            </p:cNvPr>
            <p:cNvSpPr txBox="1"/>
            <p:nvPr/>
          </p:nvSpPr>
          <p:spPr>
            <a:xfrm>
              <a:off x="4679249" y="5734776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Quantite</a:t>
              </a:r>
            </a:p>
            <a:p>
              <a:endParaRPr lang="fr-FR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95B867C-E3DB-4C21-830D-A0AE333C7EF7}"/>
              </a:ext>
            </a:extLst>
          </p:cNvPr>
          <p:cNvSpPr/>
          <p:nvPr/>
        </p:nvSpPr>
        <p:spPr>
          <a:xfrm>
            <a:off x="2602219" y="3063223"/>
            <a:ext cx="2062756" cy="2379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F4A105-FFC3-4CD8-833A-BCA53F8DCFC9}"/>
              </a:ext>
            </a:extLst>
          </p:cNvPr>
          <p:cNvSpPr/>
          <p:nvPr/>
        </p:nvSpPr>
        <p:spPr>
          <a:xfrm>
            <a:off x="2602217" y="3614437"/>
            <a:ext cx="2062756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485F7B5-F9D3-4284-8AE0-95A5B4B3FF06}"/>
              </a:ext>
            </a:extLst>
          </p:cNvPr>
          <p:cNvSpPr txBox="1"/>
          <p:nvPr/>
        </p:nvSpPr>
        <p:spPr>
          <a:xfrm>
            <a:off x="3152937" y="3715363"/>
            <a:ext cx="28852" cy="31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FFD44760-AE26-4954-80A3-CDEDC5103231}"/>
              </a:ext>
            </a:extLst>
          </p:cNvPr>
          <p:cNvSpPr txBox="1"/>
          <p:nvPr/>
        </p:nvSpPr>
        <p:spPr>
          <a:xfrm flipH="1">
            <a:off x="3155882" y="3154474"/>
            <a:ext cx="1351703" cy="93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Séance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D87B95-6347-4626-A5C0-8D44EFAEB74D}"/>
              </a:ext>
            </a:extLst>
          </p:cNvPr>
          <p:cNvSpPr/>
          <p:nvPr/>
        </p:nvSpPr>
        <p:spPr>
          <a:xfrm>
            <a:off x="2602215" y="4015472"/>
            <a:ext cx="2062758" cy="39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C9217E4-3D42-4773-854F-743321766B5F}"/>
              </a:ext>
            </a:extLst>
          </p:cNvPr>
          <p:cNvSpPr txBox="1"/>
          <p:nvPr/>
        </p:nvSpPr>
        <p:spPr>
          <a:xfrm flipH="1">
            <a:off x="2618567" y="3639255"/>
            <a:ext cx="188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</a:t>
            </a:r>
          </a:p>
          <a:p>
            <a:r>
              <a:rPr lang="fr-FR" dirty="0"/>
              <a:t>       </a:t>
            </a:r>
          </a:p>
          <a:p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346A8E0-E533-46C2-AC1C-09FF309434AB}"/>
              </a:ext>
            </a:extLst>
          </p:cNvPr>
          <p:cNvSpPr txBox="1"/>
          <p:nvPr/>
        </p:nvSpPr>
        <p:spPr>
          <a:xfrm>
            <a:off x="2618563" y="4013463"/>
            <a:ext cx="186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             </a:t>
            </a:r>
          </a:p>
          <a:p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BE30CA-9905-4722-BB1E-E0EDFACE1EFC}"/>
              </a:ext>
            </a:extLst>
          </p:cNvPr>
          <p:cNvSpPr/>
          <p:nvPr/>
        </p:nvSpPr>
        <p:spPr>
          <a:xfrm>
            <a:off x="2602207" y="4406779"/>
            <a:ext cx="2062764" cy="39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41E6333-B46F-466F-AEAF-CB4AF122272E}"/>
              </a:ext>
            </a:extLst>
          </p:cNvPr>
          <p:cNvSpPr txBox="1"/>
          <p:nvPr/>
        </p:nvSpPr>
        <p:spPr>
          <a:xfrm>
            <a:off x="2618555" y="4432824"/>
            <a:ext cx="159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Libelle</a:t>
            </a:r>
          </a:p>
          <a:p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1A2C80-6F33-4251-812E-EBCEE9BDF9D4}"/>
              </a:ext>
            </a:extLst>
          </p:cNvPr>
          <p:cNvSpPr/>
          <p:nvPr/>
        </p:nvSpPr>
        <p:spPr>
          <a:xfrm>
            <a:off x="2602199" y="4805780"/>
            <a:ext cx="2062768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0D9D152-8DFD-48AD-B6BF-2B86B50302AA}"/>
              </a:ext>
            </a:extLst>
          </p:cNvPr>
          <p:cNvSpPr txBox="1"/>
          <p:nvPr/>
        </p:nvSpPr>
        <p:spPr>
          <a:xfrm>
            <a:off x="2611344" y="4812576"/>
            <a:ext cx="159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Informations</a:t>
            </a:r>
          </a:p>
          <a:p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8D24-7412-4EC5-B6EE-F8A267F722E1}"/>
              </a:ext>
            </a:extLst>
          </p:cNvPr>
          <p:cNvSpPr/>
          <p:nvPr/>
        </p:nvSpPr>
        <p:spPr>
          <a:xfrm>
            <a:off x="2602191" y="5187299"/>
            <a:ext cx="2062756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4A01BFC1-4219-41D9-B2DD-A884D0DB295B}"/>
              </a:ext>
            </a:extLst>
          </p:cNvPr>
          <p:cNvGrpSpPr/>
          <p:nvPr/>
        </p:nvGrpSpPr>
        <p:grpSpPr>
          <a:xfrm>
            <a:off x="7105752" y="3076002"/>
            <a:ext cx="1972045" cy="2369085"/>
            <a:chOff x="8837405" y="2910865"/>
            <a:chExt cx="1972045" cy="236908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8ECD2-DE21-4A16-B4C7-A81E624FE2B2}"/>
                </a:ext>
              </a:extLst>
            </p:cNvPr>
            <p:cNvSpPr/>
            <p:nvPr/>
          </p:nvSpPr>
          <p:spPr>
            <a:xfrm>
              <a:off x="8837411" y="2910865"/>
              <a:ext cx="1599692" cy="2111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88E577-BFC2-415E-BAFD-EC17941E609C}"/>
                </a:ext>
              </a:extLst>
            </p:cNvPr>
            <p:cNvSpPr/>
            <p:nvPr/>
          </p:nvSpPr>
          <p:spPr>
            <a:xfrm>
              <a:off x="8837411" y="3453777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4C8EEA48-F88D-4D58-B124-D9FC64E107AE}"/>
                </a:ext>
              </a:extLst>
            </p:cNvPr>
            <p:cNvSpPr txBox="1"/>
            <p:nvPr/>
          </p:nvSpPr>
          <p:spPr>
            <a:xfrm>
              <a:off x="8925065" y="3553182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FAD0552-7F8E-4D73-80E0-7EE122D215B7}"/>
                </a:ext>
              </a:extLst>
            </p:cNvPr>
            <p:cNvSpPr txBox="1"/>
            <p:nvPr/>
          </p:nvSpPr>
          <p:spPr>
            <a:xfrm flipH="1">
              <a:off x="9297506" y="3031320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Vins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322B7C-EFBC-486A-A0E8-58589EBEAD9C}"/>
                </a:ext>
              </a:extLst>
            </p:cNvPr>
            <p:cNvSpPr/>
            <p:nvPr/>
          </p:nvSpPr>
          <p:spPr>
            <a:xfrm>
              <a:off x="8837411" y="3848771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E0D61AC6-B414-47A0-BCEC-D02B641DC96D}"/>
                </a:ext>
              </a:extLst>
            </p:cNvPr>
            <p:cNvSpPr txBox="1"/>
            <p:nvPr/>
          </p:nvSpPr>
          <p:spPr>
            <a:xfrm flipH="1">
              <a:off x="8925065" y="3492985"/>
              <a:ext cx="1884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</a:t>
              </a:r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FCF8B270-D0F2-461C-B3EF-44396131B105}"/>
                </a:ext>
              </a:extLst>
            </p:cNvPr>
            <p:cNvSpPr txBox="1"/>
            <p:nvPr/>
          </p:nvSpPr>
          <p:spPr>
            <a:xfrm>
              <a:off x="8925065" y="3866472"/>
              <a:ext cx="1869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Appelllation</a:t>
              </a:r>
              <a:endParaRPr lang="fr-FR" dirty="0"/>
            </a:p>
            <a:p>
              <a:r>
                <a:rPr lang="fr-FR" dirty="0"/>
                <a:t>                  </a:t>
              </a:r>
            </a:p>
            <a:p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E82461A-FB89-4C10-A146-F2F8692D5BAB}"/>
                </a:ext>
              </a:extLst>
            </p:cNvPr>
            <p:cNvSpPr/>
            <p:nvPr/>
          </p:nvSpPr>
          <p:spPr>
            <a:xfrm>
              <a:off x="8837409" y="4234183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59DAF851-F89B-4D37-8A3E-0EA62DF02DAA}"/>
                </a:ext>
              </a:extLst>
            </p:cNvPr>
            <p:cNvSpPr txBox="1"/>
            <p:nvPr/>
          </p:nvSpPr>
          <p:spPr>
            <a:xfrm>
              <a:off x="8917854" y="4259463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Libelle</a:t>
              </a:r>
            </a:p>
            <a:p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F31305-47C2-4E1C-873E-58860A629666}"/>
                </a:ext>
              </a:extLst>
            </p:cNvPr>
            <p:cNvSpPr/>
            <p:nvPr/>
          </p:nvSpPr>
          <p:spPr>
            <a:xfrm>
              <a:off x="8837405" y="4627174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989829C0-4F8A-4A00-A865-7BEE46D2BF7B}"/>
                </a:ext>
              </a:extLst>
            </p:cNvPr>
            <p:cNvSpPr txBox="1"/>
            <p:nvPr/>
          </p:nvSpPr>
          <p:spPr>
            <a:xfrm>
              <a:off x="8910643" y="4633619"/>
              <a:ext cx="159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Informations</a:t>
              </a:r>
            </a:p>
            <a:p>
              <a:endParaRPr lang="fr-FR" dirty="0"/>
            </a:p>
          </p:txBody>
        </p:sp>
      </p:grpSp>
      <p:sp>
        <p:nvSpPr>
          <p:cNvPr id="114" name="ZoneTexte 113">
            <a:extLst>
              <a:ext uri="{FF2B5EF4-FFF2-40B4-BE49-F238E27FC236}">
                <a16:creationId xmlns:a16="http://schemas.microsoft.com/office/drawing/2014/main" id="{B20D1202-F727-45D5-8ED0-2C732E0E2328}"/>
              </a:ext>
            </a:extLst>
          </p:cNvPr>
          <p:cNvSpPr txBox="1"/>
          <p:nvPr/>
        </p:nvSpPr>
        <p:spPr>
          <a:xfrm>
            <a:off x="2619264" y="5229606"/>
            <a:ext cx="23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Infos_oenologue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B23671AF-56A1-478A-B7B8-D2A5865775A0}"/>
              </a:ext>
            </a:extLst>
          </p:cNvPr>
          <p:cNvGrpSpPr/>
          <p:nvPr/>
        </p:nvGrpSpPr>
        <p:grpSpPr>
          <a:xfrm>
            <a:off x="2699320" y="475570"/>
            <a:ext cx="2268106" cy="1716829"/>
            <a:chOff x="4407014" y="257339"/>
            <a:chExt cx="2268106" cy="171682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560FB-0261-478F-9AB4-6EC9F857E54C}"/>
                </a:ext>
              </a:extLst>
            </p:cNvPr>
            <p:cNvSpPr/>
            <p:nvPr/>
          </p:nvSpPr>
          <p:spPr>
            <a:xfrm>
              <a:off x="4407014" y="257339"/>
              <a:ext cx="1687018" cy="12820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F77103-FA40-4CAD-91C6-861D6BC98393}"/>
                </a:ext>
              </a:extLst>
            </p:cNvPr>
            <p:cNvSpPr/>
            <p:nvPr/>
          </p:nvSpPr>
          <p:spPr>
            <a:xfrm>
              <a:off x="4407014" y="1265885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EF63E0A7-EE48-4A57-8F7A-D88715F1A563}"/>
                </a:ext>
              </a:extLst>
            </p:cNvPr>
            <p:cNvSpPr txBox="1"/>
            <p:nvPr/>
          </p:nvSpPr>
          <p:spPr>
            <a:xfrm>
              <a:off x="4499453" y="920747"/>
              <a:ext cx="30427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33773A82-761F-4F79-B2B3-BCD910310F1D}"/>
                </a:ext>
              </a:extLst>
            </p:cNvPr>
            <p:cNvSpPr txBox="1"/>
            <p:nvPr/>
          </p:nvSpPr>
          <p:spPr>
            <a:xfrm flipH="1">
              <a:off x="4529880" y="352008"/>
              <a:ext cx="1777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Correspondre</a:t>
              </a:r>
            </a:p>
            <a:p>
              <a:endParaRPr lang="fr-FR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CC7729-76F7-4F14-9B7B-5C63BBAE7A1E}"/>
                </a:ext>
              </a:extLst>
            </p:cNvPr>
            <p:cNvSpPr/>
            <p:nvPr/>
          </p:nvSpPr>
          <p:spPr>
            <a:xfrm>
              <a:off x="4407014" y="869868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144968DF-0A75-4D29-9F0E-3560C20D828D}"/>
                </a:ext>
              </a:extLst>
            </p:cNvPr>
            <p:cNvSpPr txBox="1"/>
            <p:nvPr/>
          </p:nvSpPr>
          <p:spPr>
            <a:xfrm>
              <a:off x="4508955" y="932172"/>
              <a:ext cx="2166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Id_question</a:t>
              </a:r>
              <a:r>
                <a:rPr lang="fr-FR" dirty="0"/>
                <a:t>                           </a:t>
              </a:r>
            </a:p>
            <a:p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ED01DBA4-3254-4054-972D-DDA3DE283102}"/>
                </a:ext>
              </a:extLst>
            </p:cNvPr>
            <p:cNvSpPr txBox="1"/>
            <p:nvPr/>
          </p:nvSpPr>
          <p:spPr>
            <a:xfrm>
              <a:off x="4497179" y="1327837"/>
              <a:ext cx="1972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Reponse_id</a:t>
              </a:r>
            </a:p>
            <a:p>
              <a:endParaRPr lang="fr-FR" u="sng" dirty="0"/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2E21E97B-CE03-4402-89E0-40F6DCC1CDE8}"/>
              </a:ext>
            </a:extLst>
          </p:cNvPr>
          <p:cNvGrpSpPr/>
          <p:nvPr/>
        </p:nvGrpSpPr>
        <p:grpSpPr>
          <a:xfrm>
            <a:off x="5092228" y="3692311"/>
            <a:ext cx="1972039" cy="1878937"/>
            <a:chOff x="8837411" y="2910865"/>
            <a:chExt cx="1972039" cy="187893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E8F18-2A43-4D58-BB3F-4821A17D27EB}"/>
                </a:ext>
              </a:extLst>
            </p:cNvPr>
            <p:cNvSpPr/>
            <p:nvPr/>
          </p:nvSpPr>
          <p:spPr>
            <a:xfrm>
              <a:off x="8837411" y="2910865"/>
              <a:ext cx="1599692" cy="1286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3578FD9-4943-401F-923C-62FA57F3648D}"/>
                </a:ext>
              </a:extLst>
            </p:cNvPr>
            <p:cNvSpPr/>
            <p:nvPr/>
          </p:nvSpPr>
          <p:spPr>
            <a:xfrm>
              <a:off x="8837411" y="3453777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E22C17B-8039-436B-9E36-2FCEB33708C5}"/>
                </a:ext>
              </a:extLst>
            </p:cNvPr>
            <p:cNvSpPr txBox="1"/>
            <p:nvPr/>
          </p:nvSpPr>
          <p:spPr>
            <a:xfrm>
              <a:off x="8925065" y="3553182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2FD870F4-1F80-4092-996C-C6EB56242C4D}"/>
                </a:ext>
              </a:extLst>
            </p:cNvPr>
            <p:cNvSpPr txBox="1"/>
            <p:nvPr/>
          </p:nvSpPr>
          <p:spPr>
            <a:xfrm flipH="1">
              <a:off x="9076989" y="2985658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Appartenir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2F1423F-9017-4BA8-B7E6-13A78ACCE220}"/>
                </a:ext>
              </a:extLst>
            </p:cNvPr>
            <p:cNvSpPr/>
            <p:nvPr/>
          </p:nvSpPr>
          <p:spPr>
            <a:xfrm>
              <a:off x="8837411" y="3848771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89D49EB5-EA60-4980-9586-A80130964CCF}"/>
                </a:ext>
              </a:extLst>
            </p:cNvPr>
            <p:cNvSpPr txBox="1"/>
            <p:nvPr/>
          </p:nvSpPr>
          <p:spPr>
            <a:xfrm flipH="1">
              <a:off x="8925065" y="3492985"/>
              <a:ext cx="1884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Id_seance</a:t>
              </a:r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C56D1EAA-2061-495E-B07A-F6BBC5093980}"/>
                </a:ext>
              </a:extLst>
            </p:cNvPr>
            <p:cNvSpPr txBox="1"/>
            <p:nvPr/>
          </p:nvSpPr>
          <p:spPr>
            <a:xfrm>
              <a:off x="8925065" y="3866472"/>
              <a:ext cx="1869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Id_vin</a:t>
              </a:r>
            </a:p>
            <a:p>
              <a:r>
                <a:rPr lang="fr-FR" dirty="0"/>
                <a:t>                  </a:t>
              </a: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22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1B444C3-6412-47DB-8BA7-804676EF4133}"/>
              </a:ext>
            </a:extLst>
          </p:cNvPr>
          <p:cNvCxnSpPr/>
          <p:nvPr/>
        </p:nvCxnSpPr>
        <p:spPr>
          <a:xfrm>
            <a:off x="4568965" y="3715363"/>
            <a:ext cx="683915" cy="8400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C6059F2-04AD-42A0-AB87-00FFBD915CC3}"/>
              </a:ext>
            </a:extLst>
          </p:cNvPr>
          <p:cNvCxnSpPr>
            <a:cxnSpLocks/>
          </p:cNvCxnSpPr>
          <p:nvPr/>
        </p:nvCxnSpPr>
        <p:spPr>
          <a:xfrm flipV="1">
            <a:off x="6651817" y="3680878"/>
            <a:ext cx="527169" cy="11545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E917F80-7633-4F6B-AD99-8167312A41FB}"/>
              </a:ext>
            </a:extLst>
          </p:cNvPr>
          <p:cNvCxnSpPr/>
          <p:nvPr/>
        </p:nvCxnSpPr>
        <p:spPr>
          <a:xfrm flipV="1">
            <a:off x="4320892" y="1073266"/>
            <a:ext cx="851547" cy="6246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BBD94AB-733D-48A8-A0FA-E1C41FF91AAE}"/>
              </a:ext>
            </a:extLst>
          </p:cNvPr>
          <p:cNvCxnSpPr/>
          <p:nvPr/>
        </p:nvCxnSpPr>
        <p:spPr>
          <a:xfrm>
            <a:off x="1908535" y="982120"/>
            <a:ext cx="1258828" cy="3195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C0DD04B-EBB8-47D1-B123-E1E97DC65BA4}"/>
              </a:ext>
            </a:extLst>
          </p:cNvPr>
          <p:cNvSpPr/>
          <p:nvPr/>
        </p:nvSpPr>
        <p:spPr>
          <a:xfrm>
            <a:off x="385479" y="257339"/>
            <a:ext cx="1687018" cy="18232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55FB4-6AC9-4AC8-B555-D57C47F11950}"/>
              </a:ext>
            </a:extLst>
          </p:cNvPr>
          <p:cNvSpPr/>
          <p:nvPr/>
        </p:nvSpPr>
        <p:spPr>
          <a:xfrm>
            <a:off x="385479" y="1265885"/>
            <a:ext cx="1687017" cy="40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B17588-6070-46F3-8861-A25DEA375CBD}"/>
              </a:ext>
            </a:extLst>
          </p:cNvPr>
          <p:cNvSpPr txBox="1"/>
          <p:nvPr/>
        </p:nvSpPr>
        <p:spPr>
          <a:xfrm>
            <a:off x="477918" y="920747"/>
            <a:ext cx="30427" cy="32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4DF85C-6558-4067-8AE6-AD587B0FD4DC}"/>
              </a:ext>
            </a:extLst>
          </p:cNvPr>
          <p:cNvSpPr txBox="1"/>
          <p:nvPr/>
        </p:nvSpPr>
        <p:spPr>
          <a:xfrm flipH="1">
            <a:off x="681765" y="370736"/>
            <a:ext cx="1425492" cy="81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Question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B5A6B-FAD9-4D55-A3A9-A1E0098D3373}"/>
              </a:ext>
            </a:extLst>
          </p:cNvPr>
          <p:cNvSpPr/>
          <p:nvPr/>
        </p:nvSpPr>
        <p:spPr>
          <a:xfrm>
            <a:off x="385479" y="869868"/>
            <a:ext cx="1687017" cy="40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2008D-EB8F-4BEF-AFB8-8F236D68E0BC}"/>
              </a:ext>
            </a:extLst>
          </p:cNvPr>
          <p:cNvSpPr/>
          <p:nvPr/>
        </p:nvSpPr>
        <p:spPr>
          <a:xfrm>
            <a:off x="385479" y="1672673"/>
            <a:ext cx="1687017" cy="40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582236-389C-411C-B8A7-BB508302C068}"/>
              </a:ext>
            </a:extLst>
          </p:cNvPr>
          <p:cNvSpPr txBox="1"/>
          <p:nvPr/>
        </p:nvSpPr>
        <p:spPr>
          <a:xfrm>
            <a:off x="417413" y="960572"/>
            <a:ext cx="216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Id</a:t>
            </a:r>
            <a:r>
              <a:rPr lang="fr-FR" sz="1200" dirty="0"/>
              <a:t>                              int(3)                           </a:t>
            </a:r>
          </a:p>
          <a:p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02A7EE-C111-4498-A58B-21871E5BB481}"/>
              </a:ext>
            </a:extLst>
          </p:cNvPr>
          <p:cNvSpPr txBox="1"/>
          <p:nvPr/>
        </p:nvSpPr>
        <p:spPr>
          <a:xfrm flipH="1">
            <a:off x="401165" y="1323245"/>
            <a:ext cx="198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Libelle          varchar(250)        </a:t>
            </a:r>
          </a:p>
          <a:p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D8864D-CAC8-4E95-9663-82356ED8C88C}"/>
              </a:ext>
            </a:extLst>
          </p:cNvPr>
          <p:cNvSpPr txBox="1"/>
          <p:nvPr/>
        </p:nvSpPr>
        <p:spPr>
          <a:xfrm>
            <a:off x="378118" y="1728282"/>
            <a:ext cx="1972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Num_question        int(3)</a:t>
            </a:r>
          </a:p>
          <a:p>
            <a:r>
              <a:rPr lang="fr-FR" dirty="0"/>
              <a:t>     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F325EF-235E-4E28-9ABB-B9EB6790E764}"/>
              </a:ext>
            </a:extLst>
          </p:cNvPr>
          <p:cNvGrpSpPr/>
          <p:nvPr/>
        </p:nvGrpSpPr>
        <p:grpSpPr>
          <a:xfrm>
            <a:off x="4912341" y="307287"/>
            <a:ext cx="2193411" cy="2072065"/>
            <a:chOff x="5521449" y="257339"/>
            <a:chExt cx="2193411" cy="20720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041E86-4EE6-43B6-9259-09C02F8356B9}"/>
                </a:ext>
              </a:extLst>
            </p:cNvPr>
            <p:cNvSpPr/>
            <p:nvPr/>
          </p:nvSpPr>
          <p:spPr>
            <a:xfrm>
              <a:off x="5530941" y="257339"/>
              <a:ext cx="1687018" cy="16453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0A656F-0FCA-463E-895C-39511306F201}"/>
                </a:ext>
              </a:extLst>
            </p:cNvPr>
            <p:cNvSpPr/>
            <p:nvPr/>
          </p:nvSpPr>
          <p:spPr>
            <a:xfrm>
              <a:off x="5530941" y="1265885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4F588AE-726F-4D76-8704-335F24E7F8B5}"/>
                </a:ext>
              </a:extLst>
            </p:cNvPr>
            <p:cNvSpPr txBox="1"/>
            <p:nvPr/>
          </p:nvSpPr>
          <p:spPr>
            <a:xfrm>
              <a:off x="5623380" y="920747"/>
              <a:ext cx="30427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A8AB579-9396-4525-BA8E-53F3867AC301}"/>
                </a:ext>
              </a:extLst>
            </p:cNvPr>
            <p:cNvSpPr txBox="1"/>
            <p:nvPr/>
          </p:nvSpPr>
          <p:spPr>
            <a:xfrm flipH="1">
              <a:off x="5861988" y="383990"/>
              <a:ext cx="1425492" cy="56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Réponse</a:t>
              </a:r>
            </a:p>
            <a:p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6F39B-F0E5-4A2F-BFBA-FB9ADE82E557}"/>
                </a:ext>
              </a:extLst>
            </p:cNvPr>
            <p:cNvSpPr/>
            <p:nvPr/>
          </p:nvSpPr>
          <p:spPr>
            <a:xfrm>
              <a:off x="5530941" y="869868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D6EDAB-CADB-4C8B-90B2-D679995E3122}"/>
                </a:ext>
              </a:extLst>
            </p:cNvPr>
            <p:cNvSpPr/>
            <p:nvPr/>
          </p:nvSpPr>
          <p:spPr>
            <a:xfrm>
              <a:off x="5530941" y="1654732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8DDB84C-8C9A-4B71-A5D7-678AD0F639B4}"/>
                </a:ext>
              </a:extLst>
            </p:cNvPr>
            <p:cNvSpPr txBox="1"/>
            <p:nvPr/>
          </p:nvSpPr>
          <p:spPr>
            <a:xfrm>
              <a:off x="5548695" y="856094"/>
              <a:ext cx="2166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Id</a:t>
              </a:r>
              <a:r>
                <a:rPr lang="fr-FR" sz="1200" dirty="0"/>
                <a:t>                             int(3)</a:t>
              </a:r>
              <a:r>
                <a:rPr lang="fr-FR" dirty="0"/>
                <a:t>                           </a:t>
              </a:r>
            </a:p>
            <a:p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288FF90-2341-44EF-A553-7154618F055D}"/>
                </a:ext>
              </a:extLst>
            </p:cNvPr>
            <p:cNvSpPr txBox="1"/>
            <p:nvPr/>
          </p:nvSpPr>
          <p:spPr>
            <a:xfrm flipH="1">
              <a:off x="5521449" y="1292835"/>
              <a:ext cx="1987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Libelle          varchar(250)</a:t>
              </a:r>
              <a:r>
                <a:rPr lang="fr-FR" dirty="0"/>
                <a:t>         </a:t>
              </a:r>
            </a:p>
            <a:p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0264D2D-2D3D-47E2-AE26-8A82DA4A3985}"/>
                </a:ext>
              </a:extLst>
            </p:cNvPr>
            <p:cNvSpPr txBox="1"/>
            <p:nvPr/>
          </p:nvSpPr>
          <p:spPr>
            <a:xfrm flipH="1">
              <a:off x="5530933" y="1683073"/>
              <a:ext cx="1902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Correct                boolean</a:t>
              </a:r>
              <a:r>
                <a:rPr lang="fr-FR" dirty="0"/>
                <a:t>               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C073503-24F4-4BC1-8126-18B15B838A59}"/>
              </a:ext>
            </a:extLst>
          </p:cNvPr>
          <p:cNvGrpSpPr/>
          <p:nvPr/>
        </p:nvGrpSpPr>
        <p:grpSpPr>
          <a:xfrm>
            <a:off x="338850" y="3049994"/>
            <a:ext cx="1885576" cy="1816278"/>
            <a:chOff x="2478231" y="4617758"/>
            <a:chExt cx="2987867" cy="212892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EDC83D-D8EB-4FE6-9932-22EB83AAAE88}"/>
                </a:ext>
              </a:extLst>
            </p:cNvPr>
            <p:cNvSpPr/>
            <p:nvPr/>
          </p:nvSpPr>
          <p:spPr>
            <a:xfrm>
              <a:off x="2500132" y="4617758"/>
              <a:ext cx="2534856" cy="15623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755DB0-5EDA-4C30-B8A6-DEE0CA290812}"/>
                </a:ext>
              </a:extLst>
            </p:cNvPr>
            <p:cNvSpPr/>
            <p:nvPr/>
          </p:nvSpPr>
          <p:spPr>
            <a:xfrm>
              <a:off x="2500132" y="5254125"/>
              <a:ext cx="2534854" cy="462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236DAAB3-0002-4DE1-AEF2-DF91C10BA754}"/>
                </a:ext>
              </a:extLst>
            </p:cNvPr>
            <p:cNvSpPr txBox="1"/>
            <p:nvPr/>
          </p:nvSpPr>
          <p:spPr>
            <a:xfrm>
              <a:off x="2639028" y="537064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BB98CA-5A78-4472-80F3-8EA60EE8A1F4}"/>
                </a:ext>
              </a:extLst>
            </p:cNvPr>
            <p:cNvSpPr txBox="1"/>
            <p:nvPr/>
          </p:nvSpPr>
          <p:spPr>
            <a:xfrm flipH="1">
              <a:off x="2823642" y="4724079"/>
              <a:ext cx="21418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Highscore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BE5823-D2BE-45AD-8FCD-4066E2AFEE3D}"/>
                </a:ext>
              </a:extLst>
            </p:cNvPr>
            <p:cNvSpPr/>
            <p:nvPr/>
          </p:nvSpPr>
          <p:spPr>
            <a:xfrm>
              <a:off x="2500132" y="5717112"/>
              <a:ext cx="2534854" cy="462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7CA55833-F7FB-4F48-A1FC-01458B68B29F}"/>
                </a:ext>
              </a:extLst>
            </p:cNvPr>
            <p:cNvSpPr txBox="1"/>
            <p:nvPr/>
          </p:nvSpPr>
          <p:spPr>
            <a:xfrm flipH="1">
              <a:off x="2478231" y="5324632"/>
              <a:ext cx="2985978" cy="101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Pseudo</a:t>
              </a:r>
              <a:r>
                <a:rPr lang="fr-FR" sz="1200" dirty="0"/>
                <a:t>       varchar(250)</a:t>
              </a:r>
              <a:endParaRPr lang="fr-FR" sz="1400" u="sng" dirty="0"/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F825A22-DD54-4B02-B38B-36D81A1A91B9}"/>
                </a:ext>
              </a:extLst>
            </p:cNvPr>
            <p:cNvSpPr txBox="1"/>
            <p:nvPr/>
          </p:nvSpPr>
          <p:spPr>
            <a:xfrm>
              <a:off x="2502978" y="5772641"/>
              <a:ext cx="2963120" cy="97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Valeur                     int(3)</a:t>
              </a:r>
            </a:p>
            <a:p>
              <a:r>
                <a:rPr lang="fr-FR" dirty="0"/>
                <a:t>                    </a:t>
              </a:r>
            </a:p>
            <a:p>
              <a:endParaRPr lang="fr-FR" dirty="0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2621628-B51B-4DD5-8F01-4F471EEE6248}"/>
              </a:ext>
            </a:extLst>
          </p:cNvPr>
          <p:cNvGrpSpPr/>
          <p:nvPr/>
        </p:nvGrpSpPr>
        <p:grpSpPr>
          <a:xfrm>
            <a:off x="7306724" y="262198"/>
            <a:ext cx="1891594" cy="2306386"/>
            <a:chOff x="4594869" y="4012022"/>
            <a:chExt cx="1891594" cy="230638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0975AF-B287-4348-8E31-EBAD97477B40}"/>
                </a:ext>
              </a:extLst>
            </p:cNvPr>
            <p:cNvSpPr/>
            <p:nvPr/>
          </p:nvSpPr>
          <p:spPr>
            <a:xfrm>
              <a:off x="4606017" y="4012022"/>
              <a:ext cx="1599692" cy="2111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77652F-3C18-4900-9D6D-2B3DEFE49ECE}"/>
                </a:ext>
              </a:extLst>
            </p:cNvPr>
            <p:cNvSpPr/>
            <p:nvPr/>
          </p:nvSpPr>
          <p:spPr>
            <a:xfrm>
              <a:off x="4606017" y="4554934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6613F30-F290-47CA-9C5A-0CEE479B4DBE}"/>
                </a:ext>
              </a:extLst>
            </p:cNvPr>
            <p:cNvSpPr txBox="1"/>
            <p:nvPr/>
          </p:nvSpPr>
          <p:spPr>
            <a:xfrm>
              <a:off x="4693671" y="4654339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A7C5C2F0-41F8-4017-8753-44348C39FC9C}"/>
                </a:ext>
              </a:extLst>
            </p:cNvPr>
            <p:cNvSpPr txBox="1"/>
            <p:nvPr/>
          </p:nvSpPr>
          <p:spPr>
            <a:xfrm flipH="1">
              <a:off x="5058164" y="4099380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Stock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15AA9D-60D4-443E-9319-362B87391EB2}"/>
                </a:ext>
              </a:extLst>
            </p:cNvPr>
            <p:cNvSpPr/>
            <p:nvPr/>
          </p:nvSpPr>
          <p:spPr>
            <a:xfrm>
              <a:off x="4606017" y="4949928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49A7C7B0-A49C-4A87-A5BA-DA1834FB6979}"/>
                </a:ext>
              </a:extLst>
            </p:cNvPr>
            <p:cNvSpPr txBox="1"/>
            <p:nvPr/>
          </p:nvSpPr>
          <p:spPr>
            <a:xfrm flipH="1">
              <a:off x="4602078" y="4594927"/>
              <a:ext cx="1884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Id</a:t>
              </a:r>
              <a:r>
                <a:rPr lang="fr-FR" sz="1200" dirty="0"/>
                <a:t>                            int(3)</a:t>
              </a:r>
              <a:endParaRPr lang="fr-FR" sz="1200" u="sng" dirty="0"/>
            </a:p>
            <a:p>
              <a:r>
                <a:rPr lang="fr-FR" dirty="0"/>
                <a:t>       </a:t>
              </a:r>
            </a:p>
            <a:p>
              <a:endParaRPr lang="fr-FR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C0F3760-A66A-4C7A-9602-3C1E61B63EC1}"/>
                </a:ext>
              </a:extLst>
            </p:cNvPr>
            <p:cNvSpPr txBox="1"/>
            <p:nvPr/>
          </p:nvSpPr>
          <p:spPr>
            <a:xfrm>
              <a:off x="4594869" y="5014464"/>
              <a:ext cx="18699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Type           varchar(250)</a:t>
              </a:r>
            </a:p>
            <a:p>
              <a:r>
                <a:rPr lang="fr-FR" dirty="0"/>
                <a:t>                  </a:t>
              </a:r>
            </a:p>
            <a:p>
              <a:endParaRPr lang="fr-FR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DFC8A0-194B-495F-9F2E-C354DBD2B4C1}"/>
                </a:ext>
              </a:extLst>
            </p:cNvPr>
            <p:cNvSpPr/>
            <p:nvPr/>
          </p:nvSpPr>
          <p:spPr>
            <a:xfrm>
              <a:off x="4606015" y="5335340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48BA6188-D69D-48AD-BC68-E5E9982C2C9D}"/>
                </a:ext>
              </a:extLst>
            </p:cNvPr>
            <p:cNvSpPr txBox="1"/>
            <p:nvPr/>
          </p:nvSpPr>
          <p:spPr>
            <a:xfrm>
              <a:off x="4602077" y="5391371"/>
              <a:ext cx="18077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Libelle        varchar(250)</a:t>
              </a:r>
            </a:p>
            <a:p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E009AF2-8624-467B-AA51-279C9B82BF16}"/>
                </a:ext>
              </a:extLst>
            </p:cNvPr>
            <p:cNvSpPr/>
            <p:nvPr/>
          </p:nvSpPr>
          <p:spPr>
            <a:xfrm>
              <a:off x="4606011" y="5728331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BE6C1735-EF5E-42E7-BB3B-AAD6DE343FE4}"/>
                </a:ext>
              </a:extLst>
            </p:cNvPr>
            <p:cNvSpPr txBox="1"/>
            <p:nvPr/>
          </p:nvSpPr>
          <p:spPr>
            <a:xfrm>
              <a:off x="4616691" y="5764410"/>
              <a:ext cx="16782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Quantite                int(3)</a:t>
              </a:r>
            </a:p>
            <a:p>
              <a:endParaRPr lang="fr-FR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95B867C-E3DB-4C21-830D-A0AE333C7EF7}"/>
              </a:ext>
            </a:extLst>
          </p:cNvPr>
          <p:cNvSpPr/>
          <p:nvPr/>
        </p:nvSpPr>
        <p:spPr>
          <a:xfrm>
            <a:off x="2602219" y="3063222"/>
            <a:ext cx="2062756" cy="23818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F4A105-FFC3-4CD8-833A-BCA53F8DCFC9}"/>
              </a:ext>
            </a:extLst>
          </p:cNvPr>
          <p:cNvSpPr/>
          <p:nvPr/>
        </p:nvSpPr>
        <p:spPr>
          <a:xfrm>
            <a:off x="2602217" y="3614437"/>
            <a:ext cx="2062756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485F7B5-F9D3-4284-8AE0-95A5B4B3FF06}"/>
              </a:ext>
            </a:extLst>
          </p:cNvPr>
          <p:cNvSpPr txBox="1"/>
          <p:nvPr/>
        </p:nvSpPr>
        <p:spPr>
          <a:xfrm>
            <a:off x="3152937" y="3715363"/>
            <a:ext cx="28852" cy="31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FFD44760-AE26-4954-80A3-CDEDC5103231}"/>
              </a:ext>
            </a:extLst>
          </p:cNvPr>
          <p:cNvSpPr txBox="1"/>
          <p:nvPr/>
        </p:nvSpPr>
        <p:spPr>
          <a:xfrm flipH="1">
            <a:off x="3155882" y="3154474"/>
            <a:ext cx="1351703" cy="93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Séance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D87B95-6347-4626-A5C0-8D44EFAEB74D}"/>
              </a:ext>
            </a:extLst>
          </p:cNvPr>
          <p:cNvSpPr/>
          <p:nvPr/>
        </p:nvSpPr>
        <p:spPr>
          <a:xfrm>
            <a:off x="2602215" y="4015472"/>
            <a:ext cx="2062758" cy="39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346A8E0-E533-46C2-AC1C-09FF309434AB}"/>
              </a:ext>
            </a:extLst>
          </p:cNvPr>
          <p:cNvSpPr txBox="1"/>
          <p:nvPr/>
        </p:nvSpPr>
        <p:spPr>
          <a:xfrm>
            <a:off x="2618563" y="4013463"/>
            <a:ext cx="20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                                           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BE30CA-9905-4722-BB1E-E0EDFACE1EFC}"/>
              </a:ext>
            </a:extLst>
          </p:cNvPr>
          <p:cNvSpPr/>
          <p:nvPr/>
        </p:nvSpPr>
        <p:spPr>
          <a:xfrm>
            <a:off x="2602207" y="4406779"/>
            <a:ext cx="2062764" cy="39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1A2C80-6F33-4251-812E-EBCEE9BDF9D4}"/>
              </a:ext>
            </a:extLst>
          </p:cNvPr>
          <p:cNvSpPr/>
          <p:nvPr/>
        </p:nvSpPr>
        <p:spPr>
          <a:xfrm>
            <a:off x="2602199" y="4805780"/>
            <a:ext cx="2062768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0D9D152-8DFD-48AD-B6BF-2B86B50302AA}"/>
              </a:ext>
            </a:extLst>
          </p:cNvPr>
          <p:cNvSpPr txBox="1"/>
          <p:nvPr/>
        </p:nvSpPr>
        <p:spPr>
          <a:xfrm>
            <a:off x="2609104" y="4858040"/>
            <a:ext cx="2268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Informations         varchar(500) 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8D24-7412-4EC5-B6EE-F8A267F722E1}"/>
              </a:ext>
            </a:extLst>
          </p:cNvPr>
          <p:cNvSpPr/>
          <p:nvPr/>
        </p:nvSpPr>
        <p:spPr>
          <a:xfrm>
            <a:off x="2602191" y="5187299"/>
            <a:ext cx="2062756" cy="40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4A01BFC1-4219-41D9-B2DD-A884D0DB295B}"/>
              </a:ext>
            </a:extLst>
          </p:cNvPr>
          <p:cNvGrpSpPr/>
          <p:nvPr/>
        </p:nvGrpSpPr>
        <p:grpSpPr>
          <a:xfrm>
            <a:off x="7105751" y="3076002"/>
            <a:ext cx="2270687" cy="2111303"/>
            <a:chOff x="8837404" y="2910865"/>
            <a:chExt cx="2270687" cy="211130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8ECD2-DE21-4A16-B4C7-A81E624FE2B2}"/>
                </a:ext>
              </a:extLst>
            </p:cNvPr>
            <p:cNvSpPr/>
            <p:nvPr/>
          </p:nvSpPr>
          <p:spPr>
            <a:xfrm>
              <a:off x="8837411" y="2910865"/>
              <a:ext cx="1807788" cy="2111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88E577-BFC2-415E-BAFD-EC17941E609C}"/>
                </a:ext>
              </a:extLst>
            </p:cNvPr>
            <p:cNvSpPr/>
            <p:nvPr/>
          </p:nvSpPr>
          <p:spPr>
            <a:xfrm>
              <a:off x="8837411" y="3453777"/>
              <a:ext cx="1807788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4C8EEA48-F88D-4D58-B124-D9FC64E107AE}"/>
                </a:ext>
              </a:extLst>
            </p:cNvPr>
            <p:cNvSpPr txBox="1"/>
            <p:nvPr/>
          </p:nvSpPr>
          <p:spPr>
            <a:xfrm>
              <a:off x="8925065" y="3553182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FAD0552-7F8E-4D73-80E0-7EE122D215B7}"/>
                </a:ext>
              </a:extLst>
            </p:cNvPr>
            <p:cNvSpPr txBox="1"/>
            <p:nvPr/>
          </p:nvSpPr>
          <p:spPr>
            <a:xfrm flipH="1">
              <a:off x="9297506" y="3031320"/>
              <a:ext cx="135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Vins</a:t>
              </a:r>
              <a:endParaRPr lang="fr-FR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322B7C-EFBC-486A-A0E8-58589EBEAD9C}"/>
                </a:ext>
              </a:extLst>
            </p:cNvPr>
            <p:cNvSpPr/>
            <p:nvPr/>
          </p:nvSpPr>
          <p:spPr>
            <a:xfrm>
              <a:off x="8837410" y="3848771"/>
              <a:ext cx="1807787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E0D61AC6-B414-47A0-BCEC-D02B641DC96D}"/>
                </a:ext>
              </a:extLst>
            </p:cNvPr>
            <p:cNvSpPr txBox="1"/>
            <p:nvPr/>
          </p:nvSpPr>
          <p:spPr>
            <a:xfrm flipH="1">
              <a:off x="8871906" y="3509430"/>
              <a:ext cx="1884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Id</a:t>
              </a:r>
              <a:r>
                <a:rPr lang="fr-FR" sz="1200" dirty="0"/>
                <a:t>                                 int(3)</a:t>
              </a:r>
              <a:endParaRPr lang="fr-FR" dirty="0"/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FCF8B270-D0F2-461C-B3EF-44396131B105}"/>
                </a:ext>
              </a:extLst>
            </p:cNvPr>
            <p:cNvSpPr txBox="1"/>
            <p:nvPr/>
          </p:nvSpPr>
          <p:spPr>
            <a:xfrm>
              <a:off x="8868534" y="3899188"/>
              <a:ext cx="186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Appellation    varchar(250)</a:t>
              </a:r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E82461A-FB89-4C10-A146-F2F8692D5BAB}"/>
                </a:ext>
              </a:extLst>
            </p:cNvPr>
            <p:cNvSpPr/>
            <p:nvPr/>
          </p:nvSpPr>
          <p:spPr>
            <a:xfrm>
              <a:off x="8837409" y="4234183"/>
              <a:ext cx="1807786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59DAF851-F89B-4D37-8A3E-0EA62DF02DAA}"/>
                </a:ext>
              </a:extLst>
            </p:cNvPr>
            <p:cNvSpPr txBox="1"/>
            <p:nvPr/>
          </p:nvSpPr>
          <p:spPr>
            <a:xfrm>
              <a:off x="8882637" y="4286372"/>
              <a:ext cx="2012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Libelle             varchar(250)</a:t>
              </a:r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F31305-47C2-4E1C-873E-58860A629666}"/>
                </a:ext>
              </a:extLst>
            </p:cNvPr>
            <p:cNvSpPr/>
            <p:nvPr/>
          </p:nvSpPr>
          <p:spPr>
            <a:xfrm>
              <a:off x="8837404" y="4627174"/>
              <a:ext cx="1807785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989829C0-4F8A-4A00-A865-7BEE46D2BF7B}"/>
                </a:ext>
              </a:extLst>
            </p:cNvPr>
            <p:cNvSpPr txBox="1"/>
            <p:nvPr/>
          </p:nvSpPr>
          <p:spPr>
            <a:xfrm>
              <a:off x="8881772" y="4661575"/>
              <a:ext cx="2226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Informations  varchar(750)</a:t>
              </a:r>
              <a:endParaRPr lang="fr-FR" dirty="0"/>
            </a:p>
          </p:txBody>
        </p:sp>
      </p:grpSp>
      <p:sp>
        <p:nvSpPr>
          <p:cNvPr id="114" name="ZoneTexte 113">
            <a:extLst>
              <a:ext uri="{FF2B5EF4-FFF2-40B4-BE49-F238E27FC236}">
                <a16:creationId xmlns:a16="http://schemas.microsoft.com/office/drawing/2014/main" id="{B20D1202-F727-45D5-8ED0-2C732E0E2328}"/>
              </a:ext>
            </a:extLst>
          </p:cNvPr>
          <p:cNvSpPr txBox="1"/>
          <p:nvPr/>
        </p:nvSpPr>
        <p:spPr>
          <a:xfrm>
            <a:off x="2603999" y="5235384"/>
            <a:ext cx="231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Infos_oenologue   varchar(250)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B23671AF-56A1-478A-B7B8-D2A5865775A0}"/>
              </a:ext>
            </a:extLst>
          </p:cNvPr>
          <p:cNvGrpSpPr/>
          <p:nvPr/>
        </p:nvGrpSpPr>
        <p:grpSpPr>
          <a:xfrm>
            <a:off x="2699320" y="475570"/>
            <a:ext cx="2185267" cy="1523130"/>
            <a:chOff x="4407014" y="257339"/>
            <a:chExt cx="2185267" cy="15231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560FB-0261-478F-9AB4-6EC9F857E54C}"/>
                </a:ext>
              </a:extLst>
            </p:cNvPr>
            <p:cNvSpPr/>
            <p:nvPr/>
          </p:nvSpPr>
          <p:spPr>
            <a:xfrm>
              <a:off x="4407014" y="257339"/>
              <a:ext cx="1687018" cy="12820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F77103-FA40-4CAD-91C6-861D6BC98393}"/>
                </a:ext>
              </a:extLst>
            </p:cNvPr>
            <p:cNvSpPr/>
            <p:nvPr/>
          </p:nvSpPr>
          <p:spPr>
            <a:xfrm>
              <a:off x="4407014" y="1265885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EF63E0A7-EE48-4A57-8F7A-D88715F1A563}"/>
                </a:ext>
              </a:extLst>
            </p:cNvPr>
            <p:cNvSpPr txBox="1"/>
            <p:nvPr/>
          </p:nvSpPr>
          <p:spPr>
            <a:xfrm>
              <a:off x="4499453" y="920747"/>
              <a:ext cx="30427" cy="32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33773A82-761F-4F79-B2B3-BCD910310F1D}"/>
                </a:ext>
              </a:extLst>
            </p:cNvPr>
            <p:cNvSpPr txBox="1"/>
            <p:nvPr/>
          </p:nvSpPr>
          <p:spPr>
            <a:xfrm flipH="1">
              <a:off x="4529880" y="352008"/>
              <a:ext cx="1777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Correspondre</a:t>
              </a:r>
            </a:p>
            <a:p>
              <a:endParaRPr lang="fr-FR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CC7729-76F7-4F14-9B7B-5C63BBAE7A1E}"/>
                </a:ext>
              </a:extLst>
            </p:cNvPr>
            <p:cNvSpPr/>
            <p:nvPr/>
          </p:nvSpPr>
          <p:spPr>
            <a:xfrm>
              <a:off x="4407014" y="869868"/>
              <a:ext cx="1687017" cy="407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144968DF-0A75-4D29-9F0E-3560C20D828D}"/>
                </a:ext>
              </a:extLst>
            </p:cNvPr>
            <p:cNvSpPr txBox="1"/>
            <p:nvPr/>
          </p:nvSpPr>
          <p:spPr>
            <a:xfrm>
              <a:off x="4426116" y="917015"/>
              <a:ext cx="2166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Id_question</a:t>
              </a:r>
              <a:r>
                <a:rPr lang="fr-FR" sz="1200" dirty="0"/>
                <a:t>             int(3)                           </a:t>
              </a:r>
            </a:p>
            <a:p>
              <a:endParaRPr lang="fr-FR" sz="12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ED01DBA4-3254-4054-972D-DDA3DE283102}"/>
                </a:ext>
              </a:extLst>
            </p:cNvPr>
            <p:cNvSpPr txBox="1"/>
            <p:nvPr/>
          </p:nvSpPr>
          <p:spPr>
            <a:xfrm>
              <a:off x="4428576" y="1318804"/>
              <a:ext cx="1972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Reponse_id</a:t>
              </a:r>
              <a:r>
                <a:rPr lang="fr-FR" sz="1200" dirty="0"/>
                <a:t>             int(3)</a:t>
              </a:r>
              <a:endParaRPr lang="fr-FR" sz="1200" u="sng" dirty="0"/>
            </a:p>
            <a:p>
              <a:endParaRPr lang="fr-FR" sz="1200" u="sng" dirty="0"/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2E21E97B-CE03-4402-89E0-40F6DCC1CDE8}"/>
              </a:ext>
            </a:extLst>
          </p:cNvPr>
          <p:cNvGrpSpPr/>
          <p:nvPr/>
        </p:nvGrpSpPr>
        <p:grpSpPr>
          <a:xfrm>
            <a:off x="5072928" y="3692311"/>
            <a:ext cx="1891598" cy="1623868"/>
            <a:chOff x="8818111" y="2910865"/>
            <a:chExt cx="1891598" cy="162386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E8F18-2A43-4D58-BB3F-4821A17D27EB}"/>
                </a:ext>
              </a:extLst>
            </p:cNvPr>
            <p:cNvSpPr/>
            <p:nvPr/>
          </p:nvSpPr>
          <p:spPr>
            <a:xfrm>
              <a:off x="8837411" y="2910865"/>
              <a:ext cx="1599692" cy="1286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3578FD9-4943-401F-923C-62FA57F3648D}"/>
                </a:ext>
              </a:extLst>
            </p:cNvPr>
            <p:cNvSpPr/>
            <p:nvPr/>
          </p:nvSpPr>
          <p:spPr>
            <a:xfrm>
              <a:off x="8837411" y="3453777"/>
              <a:ext cx="1599690" cy="394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E22C17B-8039-436B-9E36-2FCEB33708C5}"/>
                </a:ext>
              </a:extLst>
            </p:cNvPr>
            <p:cNvSpPr txBox="1"/>
            <p:nvPr/>
          </p:nvSpPr>
          <p:spPr>
            <a:xfrm>
              <a:off x="8925065" y="3553182"/>
              <a:ext cx="28852" cy="31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2FD870F4-1F80-4092-996C-C6EB56242C4D}"/>
                </a:ext>
              </a:extLst>
            </p:cNvPr>
            <p:cNvSpPr txBox="1"/>
            <p:nvPr/>
          </p:nvSpPr>
          <p:spPr>
            <a:xfrm flipH="1">
              <a:off x="9076989" y="2985658"/>
              <a:ext cx="135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Appartenir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2F1423F-9017-4BA8-B7E6-13A78ACCE220}"/>
                </a:ext>
              </a:extLst>
            </p:cNvPr>
            <p:cNvSpPr/>
            <p:nvPr/>
          </p:nvSpPr>
          <p:spPr>
            <a:xfrm>
              <a:off x="8837411" y="3848771"/>
              <a:ext cx="1599690" cy="392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89D49EB5-EA60-4980-9586-A80130964CCF}"/>
                </a:ext>
              </a:extLst>
            </p:cNvPr>
            <p:cNvSpPr txBox="1"/>
            <p:nvPr/>
          </p:nvSpPr>
          <p:spPr>
            <a:xfrm flipH="1">
              <a:off x="8818111" y="3516755"/>
              <a:ext cx="188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Id_seance</a:t>
              </a:r>
              <a:r>
                <a:rPr lang="fr-FR" sz="1200" dirty="0"/>
                <a:t>              int(3)</a:t>
              </a:r>
              <a:endParaRPr lang="fr-FR" sz="1200" u="sng" dirty="0"/>
            </a:p>
            <a:p>
              <a:r>
                <a:rPr lang="fr-FR" sz="1200" dirty="0"/>
                <a:t>       </a:t>
              </a:r>
            </a:p>
            <a:p>
              <a:endParaRPr lang="fr-FR" sz="1200" dirty="0"/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C56D1EAA-2061-495E-B07A-F6BBC5093980}"/>
                </a:ext>
              </a:extLst>
            </p:cNvPr>
            <p:cNvSpPr txBox="1"/>
            <p:nvPr/>
          </p:nvSpPr>
          <p:spPr>
            <a:xfrm>
              <a:off x="8839750" y="3888402"/>
              <a:ext cx="1869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Id_vin</a:t>
              </a:r>
              <a:r>
                <a:rPr lang="fr-FR" sz="1200" dirty="0"/>
                <a:t>                     int(3)</a:t>
              </a:r>
              <a:endParaRPr lang="fr-FR" sz="1200" u="sng" dirty="0"/>
            </a:p>
            <a:p>
              <a:r>
                <a:rPr lang="fr-FR" sz="1200" u="sng" dirty="0"/>
                <a:t>                  </a:t>
              </a:r>
            </a:p>
            <a:p>
              <a:endParaRPr lang="fr-FR" sz="1200" u="sng" dirty="0"/>
            </a:p>
          </p:txBody>
        </p:sp>
      </p:grp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E69409F-FA2D-44BB-BE2B-15BF68701233}"/>
              </a:ext>
            </a:extLst>
          </p:cNvPr>
          <p:cNvSpPr txBox="1"/>
          <p:nvPr/>
        </p:nvSpPr>
        <p:spPr>
          <a:xfrm>
            <a:off x="2647247" y="3634009"/>
            <a:ext cx="21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Id</a:t>
            </a:r>
            <a:r>
              <a:rPr lang="fr-FR" sz="1200" dirty="0"/>
              <a:t>                                       int(3)</a:t>
            </a:r>
            <a:r>
              <a:rPr lang="fr-FR" dirty="0"/>
              <a:t>                      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65F0EB6-EAA6-40A7-B007-1ECB0B077D19}"/>
              </a:ext>
            </a:extLst>
          </p:cNvPr>
          <p:cNvSpPr txBox="1"/>
          <p:nvPr/>
        </p:nvSpPr>
        <p:spPr>
          <a:xfrm flipH="1">
            <a:off x="2622959" y="4466880"/>
            <a:ext cx="219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Libelle                    varchar(250)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89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3ABF62F-2EAA-408A-8E6C-B90099544BAF}"/>
              </a:ext>
            </a:extLst>
          </p:cNvPr>
          <p:cNvCxnSpPr/>
          <p:nvPr/>
        </p:nvCxnSpPr>
        <p:spPr>
          <a:xfrm>
            <a:off x="2654423" y="2423604"/>
            <a:ext cx="3441576" cy="305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F40A77D-36E9-48FC-BA86-DCC51A9F3A03}"/>
              </a:ext>
            </a:extLst>
          </p:cNvPr>
          <p:cNvCxnSpPr/>
          <p:nvPr/>
        </p:nvCxnSpPr>
        <p:spPr>
          <a:xfrm>
            <a:off x="2184398" y="5294123"/>
            <a:ext cx="743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9376BE0-11F8-480F-8D5E-2A63B13A0D87}"/>
              </a:ext>
            </a:extLst>
          </p:cNvPr>
          <p:cNvCxnSpPr/>
          <p:nvPr/>
        </p:nvCxnSpPr>
        <p:spPr>
          <a:xfrm>
            <a:off x="2787588" y="1749294"/>
            <a:ext cx="743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843FF27-1032-4E3C-9887-4AC6904E16AC}"/>
              </a:ext>
            </a:extLst>
          </p:cNvPr>
          <p:cNvCxnSpPr/>
          <p:nvPr/>
        </p:nvCxnSpPr>
        <p:spPr>
          <a:xfrm>
            <a:off x="2184398" y="1615736"/>
            <a:ext cx="0" cy="378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8C218EA-D9C3-4D63-8084-F1F87BD1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96579"/>
              </p:ext>
            </p:extLst>
          </p:nvPr>
        </p:nvGraphicFramePr>
        <p:xfrm>
          <a:off x="9163727" y="636776"/>
          <a:ext cx="16522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Id_stock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Quantite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CB20CEC-0D6C-4172-ACD6-B41CADD1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12755"/>
              </p:ext>
            </p:extLst>
          </p:nvPr>
        </p:nvGraphicFramePr>
        <p:xfrm>
          <a:off x="9163728" y="4737864"/>
          <a:ext cx="16522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Id_reponse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594D4C-991F-44AF-B389-66C1C22D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97713"/>
              </p:ext>
            </p:extLst>
          </p:nvPr>
        </p:nvGraphicFramePr>
        <p:xfrm>
          <a:off x="5269883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5801D34-844D-4A9B-A943-05858914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52336"/>
              </p:ext>
            </p:extLst>
          </p:nvPr>
        </p:nvGraphicFramePr>
        <p:xfrm>
          <a:off x="1358283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Pseudo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Highscore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37A210A-5F9A-4C58-A0EC-306E9BE6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34911"/>
              </p:ext>
            </p:extLst>
          </p:nvPr>
        </p:nvGraphicFramePr>
        <p:xfrm>
          <a:off x="1358282" y="636776"/>
          <a:ext cx="16522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Séance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Id_seance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51175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E71E533-3405-42E6-9F1D-CEE7A175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55773"/>
              </p:ext>
            </p:extLst>
          </p:nvPr>
        </p:nvGraphicFramePr>
        <p:xfrm>
          <a:off x="5269883" y="636776"/>
          <a:ext cx="16522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Appellation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540B3F88-7A35-48A7-9003-61571F11D2FB}"/>
              </a:ext>
            </a:extLst>
          </p:cNvPr>
          <p:cNvSpPr/>
          <p:nvPr/>
        </p:nvSpPr>
        <p:spPr>
          <a:xfrm>
            <a:off x="1332019" y="3357979"/>
            <a:ext cx="1652233" cy="7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Participer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5F252F9-FDA0-45E7-98C9-2A4DE24D97EB}"/>
              </a:ext>
            </a:extLst>
          </p:cNvPr>
          <p:cNvSpPr/>
          <p:nvPr/>
        </p:nvSpPr>
        <p:spPr>
          <a:xfrm>
            <a:off x="2554794" y="2595478"/>
            <a:ext cx="1360258" cy="586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Poser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4195A1-AC77-4F67-BB90-AAB24C58F27F}"/>
              </a:ext>
            </a:extLst>
          </p:cNvPr>
          <p:cNvSpPr/>
          <p:nvPr/>
        </p:nvSpPr>
        <p:spPr>
          <a:xfrm>
            <a:off x="3314082" y="4926810"/>
            <a:ext cx="1652233" cy="7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Répondre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4EB8FB5-7B12-4F08-9803-3A9DE62EACC3}"/>
              </a:ext>
            </a:extLst>
          </p:cNvPr>
          <p:cNvSpPr/>
          <p:nvPr/>
        </p:nvSpPr>
        <p:spPr>
          <a:xfrm>
            <a:off x="7216805" y="4926810"/>
            <a:ext cx="1652233" cy="7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Correspondre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DECF24F-FCDF-436C-B9BC-15E50BB295A5}"/>
              </a:ext>
            </a:extLst>
          </p:cNvPr>
          <p:cNvSpPr/>
          <p:nvPr/>
        </p:nvSpPr>
        <p:spPr>
          <a:xfrm>
            <a:off x="7225683" y="1381981"/>
            <a:ext cx="1652233" cy="7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Stocker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65E4BFE-FBDD-4844-A852-8760A6D96128}"/>
              </a:ext>
            </a:extLst>
          </p:cNvPr>
          <p:cNvSpPr/>
          <p:nvPr/>
        </p:nvSpPr>
        <p:spPr>
          <a:xfrm>
            <a:off x="3314082" y="1381982"/>
            <a:ext cx="1652233" cy="7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Présenter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973BE52-71D0-4AC5-85E9-089CCC7E8ED3}"/>
              </a:ext>
            </a:extLst>
          </p:cNvPr>
          <p:cNvSpPr txBox="1"/>
          <p:nvPr/>
        </p:nvSpPr>
        <p:spPr>
          <a:xfrm>
            <a:off x="2956017" y="1507911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D1E0EDB-2DD0-44A4-A50A-F2687E01B751}"/>
              </a:ext>
            </a:extLst>
          </p:cNvPr>
          <p:cNvSpPr txBox="1"/>
          <p:nvPr/>
        </p:nvSpPr>
        <p:spPr>
          <a:xfrm>
            <a:off x="1814003" y="2861816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B4E5012-85E4-40C9-BF77-7DC8AF311763}"/>
              </a:ext>
            </a:extLst>
          </p:cNvPr>
          <p:cNvSpPr txBox="1"/>
          <p:nvPr/>
        </p:nvSpPr>
        <p:spPr>
          <a:xfrm>
            <a:off x="5354159" y="4511479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D3B037B-4550-4A50-BAAA-00108A4CA1DB}"/>
              </a:ext>
            </a:extLst>
          </p:cNvPr>
          <p:cNvSpPr txBox="1"/>
          <p:nvPr/>
        </p:nvSpPr>
        <p:spPr>
          <a:xfrm>
            <a:off x="2470210" y="2433141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147771-E8BB-45BE-B40C-8D5A7858CCC4}"/>
              </a:ext>
            </a:extLst>
          </p:cNvPr>
          <p:cNvSpPr txBox="1"/>
          <p:nvPr/>
        </p:nvSpPr>
        <p:spPr>
          <a:xfrm>
            <a:off x="1793289" y="4510365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5D1F866-30F7-4C81-B08D-9785BB4E5168}"/>
              </a:ext>
            </a:extLst>
          </p:cNvPr>
          <p:cNvSpPr txBox="1"/>
          <p:nvPr/>
        </p:nvSpPr>
        <p:spPr>
          <a:xfrm>
            <a:off x="6856396" y="5047455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28988E-BD55-47E9-AAB3-FBB9B756189F}"/>
              </a:ext>
            </a:extLst>
          </p:cNvPr>
          <p:cNvSpPr txBox="1"/>
          <p:nvPr/>
        </p:nvSpPr>
        <p:spPr>
          <a:xfrm>
            <a:off x="8808744" y="5047454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D003487-9D7A-4122-9D24-0BD96EC66315}"/>
              </a:ext>
            </a:extLst>
          </p:cNvPr>
          <p:cNvSpPr txBox="1"/>
          <p:nvPr/>
        </p:nvSpPr>
        <p:spPr>
          <a:xfrm>
            <a:off x="4921927" y="1507221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B9E170-DFEA-41BE-B45C-AF57FB7336C0}"/>
              </a:ext>
            </a:extLst>
          </p:cNvPr>
          <p:cNvSpPr txBox="1"/>
          <p:nvPr/>
        </p:nvSpPr>
        <p:spPr>
          <a:xfrm>
            <a:off x="6869714" y="1506991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00DBEC6-97C7-43B8-A137-B2B2C70A2E6B}"/>
              </a:ext>
            </a:extLst>
          </p:cNvPr>
          <p:cNvSpPr txBox="1"/>
          <p:nvPr/>
        </p:nvSpPr>
        <p:spPr>
          <a:xfrm>
            <a:off x="4921927" y="5062489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24B4D4A-A557-414B-A1EF-8F8DF87B95E4}"/>
              </a:ext>
            </a:extLst>
          </p:cNvPr>
          <p:cNvSpPr txBox="1"/>
          <p:nvPr/>
        </p:nvSpPr>
        <p:spPr>
          <a:xfrm>
            <a:off x="8807758" y="1501907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DC9E9FD-FB63-4D9F-99B0-0E1078070034}"/>
              </a:ext>
            </a:extLst>
          </p:cNvPr>
          <p:cNvSpPr txBox="1"/>
          <p:nvPr/>
        </p:nvSpPr>
        <p:spPr>
          <a:xfrm>
            <a:off x="2981663" y="5047454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0,n</a:t>
            </a: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2C00C06D-ECB0-46B8-AB87-F571C9402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11116"/>
              </p:ext>
            </p:extLst>
          </p:nvPr>
        </p:nvGraphicFramePr>
        <p:xfrm>
          <a:off x="3419258" y="3272587"/>
          <a:ext cx="16522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Quizz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Id_quizz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BEDF4D03-FD8F-4EB5-9B4C-3F592D5350F8}"/>
              </a:ext>
            </a:extLst>
          </p:cNvPr>
          <p:cNvSpPr txBox="1"/>
          <p:nvPr/>
        </p:nvSpPr>
        <p:spPr>
          <a:xfrm>
            <a:off x="3560931" y="3065953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0962A46-EDB0-430F-8CB8-85A3363E045E}"/>
              </a:ext>
            </a:extLst>
          </p:cNvPr>
          <p:cNvSpPr txBox="1"/>
          <p:nvPr/>
        </p:nvSpPr>
        <p:spPr>
          <a:xfrm>
            <a:off x="4187054" y="3978496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50157AE-B3CB-42A3-9BD5-7CEFDD724C19}"/>
              </a:ext>
            </a:extLst>
          </p:cNvPr>
          <p:cNvSpPr/>
          <p:nvPr/>
        </p:nvSpPr>
        <p:spPr>
          <a:xfrm>
            <a:off x="4187054" y="4120688"/>
            <a:ext cx="1360258" cy="586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2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CA6CB-F317-4FBC-9883-4B3881F31C4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981910" y="1100831"/>
            <a:ext cx="295430" cy="258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74EF589-CE29-4AE4-AADF-0A57035D3A54}"/>
              </a:ext>
            </a:extLst>
          </p:cNvPr>
          <p:cNvCxnSpPr/>
          <p:nvPr/>
        </p:nvCxnSpPr>
        <p:spPr>
          <a:xfrm>
            <a:off x="2876856" y="5347169"/>
            <a:ext cx="649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8E39499-DAF2-4908-8CF8-65516D4B4574}"/>
              </a:ext>
            </a:extLst>
          </p:cNvPr>
          <p:cNvCxnSpPr/>
          <p:nvPr/>
        </p:nvCxnSpPr>
        <p:spPr>
          <a:xfrm flipV="1">
            <a:off x="8797771" y="5294124"/>
            <a:ext cx="383713" cy="44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51BFED-9055-40F8-99E3-481BBB71ED76}"/>
              </a:ext>
            </a:extLst>
          </p:cNvPr>
          <p:cNvCxnSpPr/>
          <p:nvPr/>
        </p:nvCxnSpPr>
        <p:spPr>
          <a:xfrm>
            <a:off x="6779580" y="5294124"/>
            <a:ext cx="82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22D08C5-DCD4-492E-BC35-767FA41BCACD}"/>
              </a:ext>
            </a:extLst>
          </p:cNvPr>
          <p:cNvCxnSpPr>
            <a:cxnSpLocks/>
          </p:cNvCxnSpPr>
          <p:nvPr/>
        </p:nvCxnSpPr>
        <p:spPr>
          <a:xfrm flipV="1">
            <a:off x="4780378" y="5294125"/>
            <a:ext cx="632043" cy="34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FE61E24-3596-4363-9521-2580CAC563C8}"/>
              </a:ext>
            </a:extLst>
          </p:cNvPr>
          <p:cNvCxnSpPr>
            <a:cxnSpLocks/>
          </p:cNvCxnSpPr>
          <p:nvPr/>
        </p:nvCxnSpPr>
        <p:spPr>
          <a:xfrm>
            <a:off x="4908244" y="4008120"/>
            <a:ext cx="432907" cy="137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F3D610E-EE6F-43A5-A97C-FE26D599E9A7}"/>
              </a:ext>
            </a:extLst>
          </p:cNvPr>
          <p:cNvCxnSpPr/>
          <p:nvPr/>
        </p:nvCxnSpPr>
        <p:spPr>
          <a:xfrm flipV="1">
            <a:off x="8797771" y="1219151"/>
            <a:ext cx="383713" cy="102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7444194-7BCE-44A5-9BFB-CF3544257A40}"/>
              </a:ext>
            </a:extLst>
          </p:cNvPr>
          <p:cNvCxnSpPr>
            <a:cxnSpLocks/>
          </p:cNvCxnSpPr>
          <p:nvPr/>
        </p:nvCxnSpPr>
        <p:spPr>
          <a:xfrm>
            <a:off x="6779580" y="1171334"/>
            <a:ext cx="579762" cy="60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8C0875-EB7F-4E78-A4D8-EBB073C36F76}"/>
              </a:ext>
            </a:extLst>
          </p:cNvPr>
          <p:cNvCxnSpPr>
            <a:cxnSpLocks/>
          </p:cNvCxnSpPr>
          <p:nvPr/>
        </p:nvCxnSpPr>
        <p:spPr>
          <a:xfrm flipV="1">
            <a:off x="4929573" y="1007616"/>
            <a:ext cx="411578" cy="123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B4319F-2BAA-40E2-A31F-18CB4BCB4210}"/>
              </a:ext>
            </a:extLst>
          </p:cNvPr>
          <p:cNvCxnSpPr>
            <a:cxnSpLocks/>
          </p:cNvCxnSpPr>
          <p:nvPr/>
        </p:nvCxnSpPr>
        <p:spPr>
          <a:xfrm>
            <a:off x="2957187" y="1171334"/>
            <a:ext cx="481492" cy="6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8C218EA-D9C3-4D63-8084-F1F87BD1A16D}"/>
              </a:ext>
            </a:extLst>
          </p:cNvPr>
          <p:cNvGraphicFramePr>
            <a:graphicFrameLocks noGrp="1"/>
          </p:cNvGraphicFramePr>
          <p:nvPr/>
        </p:nvGraphicFramePr>
        <p:xfrm>
          <a:off x="9163727" y="636776"/>
          <a:ext cx="16522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Quantite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CB20CEC-0D6C-4172-ACD6-B41CADD174E3}"/>
              </a:ext>
            </a:extLst>
          </p:cNvPr>
          <p:cNvGraphicFramePr>
            <a:graphicFrameLocks noGrp="1"/>
          </p:cNvGraphicFramePr>
          <p:nvPr/>
        </p:nvGraphicFramePr>
        <p:xfrm>
          <a:off x="9163728" y="4737864"/>
          <a:ext cx="16522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Id_reponse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594D4C-991F-44AF-B389-66C1C22D46FB}"/>
              </a:ext>
            </a:extLst>
          </p:cNvPr>
          <p:cNvGraphicFramePr>
            <a:graphicFrameLocks noGrp="1"/>
          </p:cNvGraphicFramePr>
          <p:nvPr/>
        </p:nvGraphicFramePr>
        <p:xfrm>
          <a:off x="5269883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5801D34-844D-4A9B-A943-058589142BFB}"/>
              </a:ext>
            </a:extLst>
          </p:cNvPr>
          <p:cNvGraphicFramePr>
            <a:graphicFrameLocks noGrp="1"/>
          </p:cNvGraphicFramePr>
          <p:nvPr/>
        </p:nvGraphicFramePr>
        <p:xfrm>
          <a:off x="1358283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Pseudo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Highscore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37A210A-5F9A-4C58-A0EC-306E9BE6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0953"/>
              </p:ext>
            </p:extLst>
          </p:nvPr>
        </p:nvGraphicFramePr>
        <p:xfrm>
          <a:off x="1358282" y="636776"/>
          <a:ext cx="16522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Séance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Id_seance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5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Code_quizz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E71E533-3405-42E6-9F1D-CEE7A17582A2}"/>
              </a:ext>
            </a:extLst>
          </p:cNvPr>
          <p:cNvGraphicFramePr>
            <a:graphicFrameLocks noGrp="1"/>
          </p:cNvGraphicFramePr>
          <p:nvPr/>
        </p:nvGraphicFramePr>
        <p:xfrm>
          <a:off x="5269883" y="636776"/>
          <a:ext cx="16522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/>
                        <a:t>Id_vin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Appellation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6DEF01-7D40-4D1D-A590-409117C45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76451"/>
              </p:ext>
            </p:extLst>
          </p:nvPr>
        </p:nvGraphicFramePr>
        <p:xfrm>
          <a:off x="3277340" y="3132485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baseline="0" dirty="0"/>
                        <a:t>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Id_seance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DBA24C0B-F600-4D66-B563-BA91D71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29329"/>
              </p:ext>
            </p:extLst>
          </p:nvPr>
        </p:nvGraphicFramePr>
        <p:xfrm>
          <a:off x="3314082" y="1219151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baseline="0" dirty="0"/>
                        <a:t>Présenter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Id_seance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AFC80220-F56F-4697-8420-156FEF23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3786"/>
              </p:ext>
            </p:extLst>
          </p:nvPr>
        </p:nvGraphicFramePr>
        <p:xfrm>
          <a:off x="7213844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baseline="0" dirty="0"/>
                        <a:t>Correspondre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Id_reponse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1AABA895-20EC-4816-8338-F8F068C3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3528"/>
              </p:ext>
            </p:extLst>
          </p:nvPr>
        </p:nvGraphicFramePr>
        <p:xfrm>
          <a:off x="7216805" y="1219151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baseline="0" dirty="0"/>
                        <a:t>Stocker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55A5C90E-A11F-4BBD-828A-FD0C2099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94957"/>
              </p:ext>
            </p:extLst>
          </p:nvPr>
        </p:nvGraphicFramePr>
        <p:xfrm>
          <a:off x="3308167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baseline="0" dirty="0"/>
                        <a:t>Répondre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dotted" baseline="0" dirty="0"/>
                        <a:t>Pseudo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245B17DA-1FF6-4D45-8578-EEB133C7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91718"/>
              </p:ext>
            </p:extLst>
          </p:nvPr>
        </p:nvGraphicFramePr>
        <p:xfrm>
          <a:off x="1358281" y="3243580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baseline="0" dirty="0"/>
                        <a:t>Participer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dotted" baseline="0" dirty="0"/>
                        <a:t>Id_seance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dotted" baseline="0" dirty="0"/>
                        <a:t>Pseudo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AB8ECE12-18E5-484F-B705-5C9EA46299E4}"/>
              </a:ext>
            </a:extLst>
          </p:cNvPr>
          <p:cNvSpPr/>
          <p:nvPr/>
        </p:nvSpPr>
        <p:spPr>
          <a:xfrm>
            <a:off x="163914" y="2704732"/>
            <a:ext cx="390618" cy="107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5073EB-71C5-42E0-A481-BFC270EB5154}"/>
              </a:ext>
            </a:extLst>
          </p:cNvPr>
          <p:cNvSpPr/>
          <p:nvPr/>
        </p:nvSpPr>
        <p:spPr>
          <a:xfrm>
            <a:off x="223050" y="4429366"/>
            <a:ext cx="390618" cy="107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0E156C7-8D61-4170-B659-3896CA84A98D}"/>
              </a:ext>
            </a:extLst>
          </p:cNvPr>
          <p:cNvCxnSpPr>
            <a:cxnSpLocks/>
          </p:cNvCxnSpPr>
          <p:nvPr/>
        </p:nvCxnSpPr>
        <p:spPr>
          <a:xfrm>
            <a:off x="3404389" y="1908606"/>
            <a:ext cx="9332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EA72CE1-A39E-4DF5-9389-A82E207BCB21}"/>
              </a:ext>
            </a:extLst>
          </p:cNvPr>
          <p:cNvCxnSpPr>
            <a:cxnSpLocks/>
          </p:cNvCxnSpPr>
          <p:nvPr/>
        </p:nvCxnSpPr>
        <p:spPr>
          <a:xfrm>
            <a:off x="3404389" y="2278176"/>
            <a:ext cx="57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05CC25D-B208-45FE-9839-0A54937B0EDD}"/>
              </a:ext>
            </a:extLst>
          </p:cNvPr>
          <p:cNvCxnSpPr>
            <a:cxnSpLocks/>
          </p:cNvCxnSpPr>
          <p:nvPr/>
        </p:nvCxnSpPr>
        <p:spPr>
          <a:xfrm>
            <a:off x="7304957" y="1908606"/>
            <a:ext cx="57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50F2072-2668-4CCE-A089-F6268F10B21A}"/>
              </a:ext>
            </a:extLst>
          </p:cNvPr>
          <p:cNvCxnSpPr>
            <a:cxnSpLocks/>
          </p:cNvCxnSpPr>
          <p:nvPr/>
        </p:nvCxnSpPr>
        <p:spPr>
          <a:xfrm>
            <a:off x="1448273" y="3935730"/>
            <a:ext cx="9332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D5125E5D-1BB7-4A9C-9888-34A4AE6519C3}"/>
              </a:ext>
            </a:extLst>
          </p:cNvPr>
          <p:cNvCxnSpPr>
            <a:cxnSpLocks/>
          </p:cNvCxnSpPr>
          <p:nvPr/>
        </p:nvCxnSpPr>
        <p:spPr>
          <a:xfrm>
            <a:off x="7301980" y="2278176"/>
            <a:ext cx="7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C549FDB-21FF-4F95-BB0C-F7A2F9D4074F}"/>
              </a:ext>
            </a:extLst>
          </p:cNvPr>
          <p:cNvCxnSpPr>
            <a:cxnSpLocks/>
          </p:cNvCxnSpPr>
          <p:nvPr/>
        </p:nvCxnSpPr>
        <p:spPr>
          <a:xfrm>
            <a:off x="3367222" y="3821748"/>
            <a:ext cx="9332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479A047-3D1B-4F78-BABB-7634270619CD}"/>
              </a:ext>
            </a:extLst>
          </p:cNvPr>
          <p:cNvCxnSpPr>
            <a:cxnSpLocks/>
          </p:cNvCxnSpPr>
          <p:nvPr/>
        </p:nvCxnSpPr>
        <p:spPr>
          <a:xfrm>
            <a:off x="1448273" y="4304541"/>
            <a:ext cx="68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33C9C5E-371C-4133-A353-5EF52CA2A569}"/>
              </a:ext>
            </a:extLst>
          </p:cNvPr>
          <p:cNvCxnSpPr>
            <a:cxnSpLocks/>
          </p:cNvCxnSpPr>
          <p:nvPr/>
        </p:nvCxnSpPr>
        <p:spPr>
          <a:xfrm>
            <a:off x="3404389" y="5432808"/>
            <a:ext cx="68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340BB49-E243-493E-9F3D-7AE927C13320}"/>
              </a:ext>
            </a:extLst>
          </p:cNvPr>
          <p:cNvCxnSpPr>
            <a:cxnSpLocks/>
          </p:cNvCxnSpPr>
          <p:nvPr/>
        </p:nvCxnSpPr>
        <p:spPr>
          <a:xfrm>
            <a:off x="3404389" y="5805970"/>
            <a:ext cx="1106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3C76CFD-F8ED-435C-B9EE-C5EEF9D7DFBE}"/>
              </a:ext>
            </a:extLst>
          </p:cNvPr>
          <p:cNvCxnSpPr>
            <a:cxnSpLocks/>
          </p:cNvCxnSpPr>
          <p:nvPr/>
        </p:nvCxnSpPr>
        <p:spPr>
          <a:xfrm>
            <a:off x="3367222" y="4195257"/>
            <a:ext cx="111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39678B0-0DFD-4187-8A94-4EA58E8EDC93}"/>
              </a:ext>
            </a:extLst>
          </p:cNvPr>
          <p:cNvCxnSpPr>
            <a:cxnSpLocks/>
          </p:cNvCxnSpPr>
          <p:nvPr/>
        </p:nvCxnSpPr>
        <p:spPr>
          <a:xfrm>
            <a:off x="7301980" y="5799097"/>
            <a:ext cx="10571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C11C30-DAB7-4DF7-9607-ECF4EA3C1A40}"/>
              </a:ext>
            </a:extLst>
          </p:cNvPr>
          <p:cNvCxnSpPr>
            <a:cxnSpLocks/>
          </p:cNvCxnSpPr>
          <p:nvPr/>
        </p:nvCxnSpPr>
        <p:spPr>
          <a:xfrm>
            <a:off x="7301980" y="5432808"/>
            <a:ext cx="111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EC490D36-B8BD-4071-AAE6-DF4E3B045E03}"/>
              </a:ext>
            </a:extLst>
          </p:cNvPr>
          <p:cNvCxnSpPr>
            <a:cxnSpLocks/>
          </p:cNvCxnSpPr>
          <p:nvPr/>
        </p:nvCxnSpPr>
        <p:spPr>
          <a:xfrm flipH="1">
            <a:off x="729205" y="5294124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0320FF88-90CB-4242-BC43-408559C0B258}"/>
              </a:ext>
            </a:extLst>
          </p:cNvPr>
          <p:cNvCxnSpPr>
            <a:cxnSpLocks/>
          </p:cNvCxnSpPr>
          <p:nvPr/>
        </p:nvCxnSpPr>
        <p:spPr>
          <a:xfrm flipH="1">
            <a:off x="729203" y="4124137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C23D18D-421B-4BE6-92C7-EFFAD230BC35}"/>
              </a:ext>
            </a:extLst>
          </p:cNvPr>
          <p:cNvCxnSpPr>
            <a:cxnSpLocks/>
          </p:cNvCxnSpPr>
          <p:nvPr/>
        </p:nvCxnSpPr>
        <p:spPr>
          <a:xfrm flipH="1">
            <a:off x="729205" y="3734239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DEB7F9BE-536B-4093-BF27-699E448CA9E7}"/>
              </a:ext>
            </a:extLst>
          </p:cNvPr>
          <p:cNvCxnSpPr>
            <a:cxnSpLocks/>
          </p:cNvCxnSpPr>
          <p:nvPr/>
        </p:nvCxnSpPr>
        <p:spPr>
          <a:xfrm flipH="1">
            <a:off x="729205" y="1171334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CCC33F9-408A-4A30-8278-580218BC6BFB}"/>
              </a:ext>
            </a:extLst>
          </p:cNvPr>
          <p:cNvCxnSpPr>
            <a:cxnSpLocks/>
          </p:cNvCxnSpPr>
          <p:nvPr/>
        </p:nvCxnSpPr>
        <p:spPr>
          <a:xfrm>
            <a:off x="729203" y="833377"/>
            <a:ext cx="0" cy="46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B01537-4421-4401-9312-6D0EDAD05982}"/>
              </a:ext>
            </a:extLst>
          </p:cNvPr>
          <p:cNvSpPr/>
          <p:nvPr/>
        </p:nvSpPr>
        <p:spPr>
          <a:xfrm>
            <a:off x="503239" y="3743704"/>
            <a:ext cx="527406" cy="3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387CD3-5DEF-4836-A1A3-F3851EDD56DA}"/>
              </a:ext>
            </a:extLst>
          </p:cNvPr>
          <p:cNvSpPr/>
          <p:nvPr/>
        </p:nvSpPr>
        <p:spPr>
          <a:xfrm>
            <a:off x="428760" y="790901"/>
            <a:ext cx="527406" cy="3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C188C8-9447-4B1D-9694-E4566E27AE48}"/>
              </a:ext>
            </a:extLst>
          </p:cNvPr>
          <p:cNvSpPr/>
          <p:nvPr/>
        </p:nvSpPr>
        <p:spPr>
          <a:xfrm>
            <a:off x="558261" y="5310379"/>
            <a:ext cx="527406" cy="3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16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83DA8B0-A22E-4ECD-A59F-BA270C88FBFD}"/>
              </a:ext>
            </a:extLst>
          </p:cNvPr>
          <p:cNvCxnSpPr>
            <a:cxnSpLocks/>
          </p:cNvCxnSpPr>
          <p:nvPr/>
        </p:nvCxnSpPr>
        <p:spPr>
          <a:xfrm flipH="1">
            <a:off x="729205" y="5294124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355A313-9DEC-4F68-B50D-CAEE18F5F188}"/>
              </a:ext>
            </a:extLst>
          </p:cNvPr>
          <p:cNvCxnSpPr>
            <a:cxnSpLocks/>
          </p:cNvCxnSpPr>
          <p:nvPr/>
        </p:nvCxnSpPr>
        <p:spPr>
          <a:xfrm flipH="1">
            <a:off x="729203" y="4124137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BFBCE6A-EDBE-45BA-A357-2D445A40826F}"/>
              </a:ext>
            </a:extLst>
          </p:cNvPr>
          <p:cNvCxnSpPr>
            <a:cxnSpLocks/>
          </p:cNvCxnSpPr>
          <p:nvPr/>
        </p:nvCxnSpPr>
        <p:spPr>
          <a:xfrm flipH="1">
            <a:off x="729205" y="3734239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CA6CB-F317-4FBC-9883-4B3881F31C4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981910" y="1100831"/>
            <a:ext cx="295430" cy="258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74EF589-CE29-4AE4-AADF-0A57035D3A54}"/>
              </a:ext>
            </a:extLst>
          </p:cNvPr>
          <p:cNvCxnSpPr/>
          <p:nvPr/>
        </p:nvCxnSpPr>
        <p:spPr>
          <a:xfrm>
            <a:off x="2876856" y="5347169"/>
            <a:ext cx="649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8E39499-DAF2-4908-8CF8-65516D4B4574}"/>
              </a:ext>
            </a:extLst>
          </p:cNvPr>
          <p:cNvCxnSpPr/>
          <p:nvPr/>
        </p:nvCxnSpPr>
        <p:spPr>
          <a:xfrm flipV="1">
            <a:off x="8797771" y="5294124"/>
            <a:ext cx="383713" cy="44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51BFED-9055-40F8-99E3-481BBB71ED76}"/>
              </a:ext>
            </a:extLst>
          </p:cNvPr>
          <p:cNvCxnSpPr/>
          <p:nvPr/>
        </p:nvCxnSpPr>
        <p:spPr>
          <a:xfrm>
            <a:off x="6779580" y="5294124"/>
            <a:ext cx="82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22D08C5-DCD4-492E-BC35-767FA41BCACD}"/>
              </a:ext>
            </a:extLst>
          </p:cNvPr>
          <p:cNvCxnSpPr>
            <a:cxnSpLocks/>
          </p:cNvCxnSpPr>
          <p:nvPr/>
        </p:nvCxnSpPr>
        <p:spPr>
          <a:xfrm flipV="1">
            <a:off x="4780378" y="5294125"/>
            <a:ext cx="632043" cy="34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FE61E24-3596-4363-9521-2580CAC563C8}"/>
              </a:ext>
            </a:extLst>
          </p:cNvPr>
          <p:cNvCxnSpPr>
            <a:cxnSpLocks/>
          </p:cNvCxnSpPr>
          <p:nvPr/>
        </p:nvCxnSpPr>
        <p:spPr>
          <a:xfrm>
            <a:off x="4908244" y="4008120"/>
            <a:ext cx="432907" cy="137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B119F45-AB7B-4FC6-BD3D-CD167782A260}"/>
              </a:ext>
            </a:extLst>
          </p:cNvPr>
          <p:cNvCxnSpPr>
            <a:cxnSpLocks/>
          </p:cNvCxnSpPr>
          <p:nvPr/>
        </p:nvCxnSpPr>
        <p:spPr>
          <a:xfrm flipH="1">
            <a:off x="729205" y="1171334"/>
            <a:ext cx="6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F3D610E-EE6F-43A5-A97C-FE26D599E9A7}"/>
              </a:ext>
            </a:extLst>
          </p:cNvPr>
          <p:cNvCxnSpPr/>
          <p:nvPr/>
        </p:nvCxnSpPr>
        <p:spPr>
          <a:xfrm flipV="1">
            <a:off x="8797771" y="1219151"/>
            <a:ext cx="383713" cy="102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7444194-7BCE-44A5-9BFB-CF3544257A40}"/>
              </a:ext>
            </a:extLst>
          </p:cNvPr>
          <p:cNvCxnSpPr>
            <a:cxnSpLocks/>
          </p:cNvCxnSpPr>
          <p:nvPr/>
        </p:nvCxnSpPr>
        <p:spPr>
          <a:xfrm>
            <a:off x="6779580" y="1171334"/>
            <a:ext cx="579762" cy="60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8C0875-EB7F-4E78-A4D8-EBB073C36F76}"/>
              </a:ext>
            </a:extLst>
          </p:cNvPr>
          <p:cNvCxnSpPr>
            <a:cxnSpLocks/>
          </p:cNvCxnSpPr>
          <p:nvPr/>
        </p:nvCxnSpPr>
        <p:spPr>
          <a:xfrm flipV="1">
            <a:off x="4929573" y="1007616"/>
            <a:ext cx="411578" cy="123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B4319F-2BAA-40E2-A31F-18CB4BCB4210}"/>
              </a:ext>
            </a:extLst>
          </p:cNvPr>
          <p:cNvCxnSpPr>
            <a:cxnSpLocks/>
          </p:cNvCxnSpPr>
          <p:nvPr/>
        </p:nvCxnSpPr>
        <p:spPr>
          <a:xfrm>
            <a:off x="2957187" y="1171334"/>
            <a:ext cx="481492" cy="6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8C218EA-D9C3-4D63-8084-F1F87BD1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79266"/>
              </p:ext>
            </p:extLst>
          </p:nvPr>
        </p:nvGraphicFramePr>
        <p:xfrm>
          <a:off x="9163727" y="636776"/>
          <a:ext cx="16522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sng" dirty="0"/>
                        <a:t>Id_stock</a:t>
                      </a:r>
                      <a:r>
                        <a:rPr lang="fr-FR" sz="1200" u="none" dirty="0"/>
                        <a:t>                 int(3)</a:t>
                      </a:r>
                      <a:endParaRPr lang="fr-FR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Type           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Libelle        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Quantite                int(3)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CB20CEC-0D6C-4172-ACD6-B41CADD1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28104"/>
              </p:ext>
            </p:extLst>
          </p:nvPr>
        </p:nvGraphicFramePr>
        <p:xfrm>
          <a:off x="9163728" y="4737864"/>
          <a:ext cx="16522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sng" dirty="0"/>
                        <a:t>Id_reponse</a:t>
                      </a:r>
                      <a:r>
                        <a:rPr lang="fr-FR" sz="1200" u="none" dirty="0"/>
                        <a:t>            int(3)</a:t>
                      </a:r>
                      <a:endParaRPr lang="fr-FR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Libelle        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Correct             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594D4C-991F-44AF-B389-66C1C22D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13637"/>
              </p:ext>
            </p:extLst>
          </p:nvPr>
        </p:nvGraphicFramePr>
        <p:xfrm>
          <a:off x="5269883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sng" dirty="0"/>
                        <a:t>Id_question</a:t>
                      </a:r>
                      <a:r>
                        <a:rPr lang="fr-FR" sz="1200" u="none" dirty="0"/>
                        <a:t>           int(3)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Libelle        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5801D34-844D-4A9B-A943-05858914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98837"/>
              </p:ext>
            </p:extLst>
          </p:nvPr>
        </p:nvGraphicFramePr>
        <p:xfrm>
          <a:off x="1358283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sng" dirty="0"/>
                        <a:t>Pseudo</a:t>
                      </a:r>
                      <a:r>
                        <a:rPr lang="fr-FR" sz="1200" u="none" dirty="0"/>
                        <a:t>      varchar(250)</a:t>
                      </a:r>
                      <a:endParaRPr lang="fr-FR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Highscore              int(3)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37A210A-5F9A-4C58-A0EC-306E9BE6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28860"/>
              </p:ext>
            </p:extLst>
          </p:nvPr>
        </p:nvGraphicFramePr>
        <p:xfrm>
          <a:off x="1358282" y="636776"/>
          <a:ext cx="1652233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Séance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sng" dirty="0"/>
                        <a:t>Id_seance</a:t>
                      </a:r>
                      <a:r>
                        <a:rPr lang="fr-FR" sz="1200" u="none" dirty="0"/>
                        <a:t>              int(3)</a:t>
                      </a:r>
                      <a:endParaRPr lang="fr-FR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none" dirty="0"/>
                        <a:t>Libelle        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Date                       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Informations</a:t>
                      </a:r>
                    </a:p>
                    <a:p>
                      <a:pPr algn="r"/>
                      <a:r>
                        <a:rPr lang="fr-FR" sz="1200" dirty="0"/>
                        <a:t>varchar(750)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5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Code_quizz            int(3)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E71E533-3405-42E6-9F1D-CEE7A175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67180"/>
              </p:ext>
            </p:extLst>
          </p:nvPr>
        </p:nvGraphicFramePr>
        <p:xfrm>
          <a:off x="5269883" y="636776"/>
          <a:ext cx="165223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sng" dirty="0"/>
                        <a:t>Id_vin</a:t>
                      </a:r>
                      <a:r>
                        <a:rPr lang="fr-FR" sz="1200" u="none" dirty="0"/>
                        <a:t>                     int(3)</a:t>
                      </a:r>
                      <a:endParaRPr lang="fr-FR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Appellation</a:t>
                      </a:r>
                    </a:p>
                    <a:p>
                      <a:pPr algn="r"/>
                      <a:r>
                        <a:rPr lang="fr-FR" sz="1200" dirty="0"/>
                        <a:t>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Libelle        varchar(250)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Informations</a:t>
                      </a:r>
                    </a:p>
                    <a:p>
                      <a:pPr algn="r"/>
                      <a:r>
                        <a:rPr lang="fr-FR" sz="1200" dirty="0"/>
                        <a:t>varchar(750)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6DEF01-7D40-4D1D-A590-409117C45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8932"/>
              </p:ext>
            </p:extLst>
          </p:nvPr>
        </p:nvGraphicFramePr>
        <p:xfrm>
          <a:off x="3277340" y="3132485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u="none" baseline="0" dirty="0"/>
                        <a:t>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Id_seance</a:t>
                      </a:r>
                      <a:r>
                        <a:rPr lang="fr-FR" sz="1200" u="none" baseline="0" dirty="0"/>
                        <a:t>  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Id_question</a:t>
                      </a:r>
                      <a:r>
                        <a:rPr lang="fr-FR" sz="1200" u="none" baseline="0" dirty="0"/>
                        <a:t>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DBA24C0B-F600-4D66-B563-BA91D71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95640"/>
              </p:ext>
            </p:extLst>
          </p:nvPr>
        </p:nvGraphicFramePr>
        <p:xfrm>
          <a:off x="3314082" y="1219151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u="none" baseline="0" dirty="0"/>
                        <a:t>Présenter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Id_seance</a:t>
                      </a:r>
                      <a:r>
                        <a:rPr lang="fr-FR" sz="1200" u="none" baseline="0" dirty="0"/>
                        <a:t>  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Id_vin</a:t>
                      </a:r>
                      <a:r>
                        <a:rPr lang="fr-FR" sz="1200" u="none" baseline="0" dirty="0"/>
                        <a:t>         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AFC80220-F56F-4697-8420-156FEF23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17329"/>
              </p:ext>
            </p:extLst>
          </p:nvPr>
        </p:nvGraphicFramePr>
        <p:xfrm>
          <a:off x="7213844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u="none" baseline="0" dirty="0"/>
                        <a:t>Correspondre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Id_question</a:t>
                      </a:r>
                      <a:r>
                        <a:rPr lang="fr-FR" sz="1200" u="none" baseline="0" dirty="0"/>
                        <a:t>           int(3)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Id_reponse</a:t>
                      </a:r>
                      <a:r>
                        <a:rPr lang="fr-FR" sz="1200" u="none" baseline="0" dirty="0"/>
                        <a:t>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1AABA895-20EC-4816-8338-F8F068C3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05897"/>
              </p:ext>
            </p:extLst>
          </p:nvPr>
        </p:nvGraphicFramePr>
        <p:xfrm>
          <a:off x="7216805" y="1219151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u="none" baseline="0" dirty="0"/>
                        <a:t>Stocker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Id_vin</a:t>
                      </a:r>
                      <a:r>
                        <a:rPr lang="fr-FR" sz="1200" u="none" baseline="0" dirty="0"/>
                        <a:t>         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Id_stock</a:t>
                      </a:r>
                      <a:r>
                        <a:rPr lang="fr-FR" sz="1200" u="none" baseline="0" dirty="0"/>
                        <a:t>     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55A5C90E-A11F-4BBD-828A-FD0C2099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51837"/>
              </p:ext>
            </p:extLst>
          </p:nvPr>
        </p:nvGraphicFramePr>
        <p:xfrm>
          <a:off x="3308167" y="4737864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u="none" baseline="0" dirty="0"/>
                        <a:t>Répondre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dotted" baseline="0" dirty="0"/>
                        <a:t>Pseudo</a:t>
                      </a:r>
                      <a:r>
                        <a:rPr lang="fr-FR" sz="1200" u="none" baseline="0" dirty="0"/>
                        <a:t>      varchar(250)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Id_question</a:t>
                      </a:r>
                      <a:r>
                        <a:rPr lang="fr-FR" sz="1200" u="none" baseline="0" dirty="0"/>
                        <a:t>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245B17DA-1FF6-4D45-8578-EEB133C7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70891"/>
              </p:ext>
            </p:extLst>
          </p:nvPr>
        </p:nvGraphicFramePr>
        <p:xfrm>
          <a:off x="1358281" y="3243580"/>
          <a:ext cx="1652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33">
                  <a:extLst>
                    <a:ext uri="{9D8B030D-6E8A-4147-A177-3AD203B41FA5}">
                      <a16:colId xmlns:a16="http://schemas.microsoft.com/office/drawing/2014/main" val="219352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u="none" baseline="0" dirty="0"/>
                        <a:t>Participer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dotted" baseline="0" dirty="0"/>
                        <a:t>Id_seance</a:t>
                      </a:r>
                      <a:r>
                        <a:rPr lang="fr-FR" sz="1200" u="none" baseline="0" dirty="0"/>
                        <a:t>              int(3)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u="dotted" baseline="0" dirty="0"/>
                        <a:t>Pseudo</a:t>
                      </a:r>
                      <a:r>
                        <a:rPr lang="fr-FR" sz="1200" u="none" baseline="0" dirty="0"/>
                        <a:t>      varchar(250)</a:t>
                      </a:r>
                      <a:endParaRPr lang="fr-FR" sz="1200" u="dotted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76434"/>
                  </a:ext>
                </a:extLst>
              </a:tr>
            </a:tbl>
          </a:graphicData>
        </a:graphic>
      </p:graphicFrame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0E156C7-8D61-4170-B659-3896CA84A98D}"/>
              </a:ext>
            </a:extLst>
          </p:cNvPr>
          <p:cNvCxnSpPr>
            <a:cxnSpLocks/>
          </p:cNvCxnSpPr>
          <p:nvPr/>
        </p:nvCxnSpPr>
        <p:spPr>
          <a:xfrm>
            <a:off x="3404389" y="1841931"/>
            <a:ext cx="64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EA72CE1-A39E-4DF5-9389-A82E207BCB21}"/>
              </a:ext>
            </a:extLst>
          </p:cNvPr>
          <p:cNvCxnSpPr>
            <a:cxnSpLocks/>
          </p:cNvCxnSpPr>
          <p:nvPr/>
        </p:nvCxnSpPr>
        <p:spPr>
          <a:xfrm>
            <a:off x="3404389" y="2209596"/>
            <a:ext cx="39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05CC25D-B208-45FE-9839-0A54937B0EDD}"/>
              </a:ext>
            </a:extLst>
          </p:cNvPr>
          <p:cNvCxnSpPr>
            <a:cxnSpLocks/>
          </p:cNvCxnSpPr>
          <p:nvPr/>
        </p:nvCxnSpPr>
        <p:spPr>
          <a:xfrm>
            <a:off x="7301980" y="1841931"/>
            <a:ext cx="39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50F2072-2668-4CCE-A089-F6268F10B21A}"/>
              </a:ext>
            </a:extLst>
          </p:cNvPr>
          <p:cNvCxnSpPr>
            <a:cxnSpLocks/>
          </p:cNvCxnSpPr>
          <p:nvPr/>
        </p:nvCxnSpPr>
        <p:spPr>
          <a:xfrm>
            <a:off x="1448273" y="3862070"/>
            <a:ext cx="64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D5125E5D-1BB7-4A9C-9888-34A4AE6519C3}"/>
              </a:ext>
            </a:extLst>
          </p:cNvPr>
          <p:cNvCxnSpPr>
            <a:cxnSpLocks/>
          </p:cNvCxnSpPr>
          <p:nvPr/>
        </p:nvCxnSpPr>
        <p:spPr>
          <a:xfrm>
            <a:off x="7301980" y="2209596"/>
            <a:ext cx="5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C549FDB-21FF-4F95-BB0C-F7A2F9D4074F}"/>
              </a:ext>
            </a:extLst>
          </p:cNvPr>
          <p:cNvCxnSpPr>
            <a:cxnSpLocks/>
          </p:cNvCxnSpPr>
          <p:nvPr/>
        </p:nvCxnSpPr>
        <p:spPr>
          <a:xfrm>
            <a:off x="3367222" y="3753168"/>
            <a:ext cx="64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479A047-3D1B-4F78-BABB-7634270619CD}"/>
              </a:ext>
            </a:extLst>
          </p:cNvPr>
          <p:cNvCxnSpPr>
            <a:cxnSpLocks/>
          </p:cNvCxnSpPr>
          <p:nvPr/>
        </p:nvCxnSpPr>
        <p:spPr>
          <a:xfrm>
            <a:off x="1448273" y="4245005"/>
            <a:ext cx="46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33C9C5E-371C-4133-A353-5EF52CA2A569}"/>
              </a:ext>
            </a:extLst>
          </p:cNvPr>
          <p:cNvCxnSpPr>
            <a:cxnSpLocks/>
          </p:cNvCxnSpPr>
          <p:nvPr/>
        </p:nvCxnSpPr>
        <p:spPr>
          <a:xfrm>
            <a:off x="3406208" y="5352422"/>
            <a:ext cx="46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340BB49-E243-493E-9F3D-7AE927C13320}"/>
              </a:ext>
            </a:extLst>
          </p:cNvPr>
          <p:cNvCxnSpPr>
            <a:cxnSpLocks/>
          </p:cNvCxnSpPr>
          <p:nvPr/>
        </p:nvCxnSpPr>
        <p:spPr>
          <a:xfrm>
            <a:off x="3404389" y="5727865"/>
            <a:ext cx="7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3C76CFD-F8ED-435C-B9EE-C5EEF9D7DFBE}"/>
              </a:ext>
            </a:extLst>
          </p:cNvPr>
          <p:cNvCxnSpPr>
            <a:cxnSpLocks/>
          </p:cNvCxnSpPr>
          <p:nvPr/>
        </p:nvCxnSpPr>
        <p:spPr>
          <a:xfrm>
            <a:off x="3367222" y="4124137"/>
            <a:ext cx="7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39678B0-0DFD-4187-8A94-4EA58E8EDC93}"/>
              </a:ext>
            </a:extLst>
          </p:cNvPr>
          <p:cNvCxnSpPr>
            <a:cxnSpLocks/>
          </p:cNvCxnSpPr>
          <p:nvPr/>
        </p:nvCxnSpPr>
        <p:spPr>
          <a:xfrm>
            <a:off x="7301980" y="5728142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C11C30-DAB7-4DF7-9607-ECF4EA3C1A40}"/>
              </a:ext>
            </a:extLst>
          </p:cNvPr>
          <p:cNvCxnSpPr>
            <a:cxnSpLocks/>
          </p:cNvCxnSpPr>
          <p:nvPr/>
        </p:nvCxnSpPr>
        <p:spPr>
          <a:xfrm>
            <a:off x="7301980" y="5362113"/>
            <a:ext cx="7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9534C99-8F40-4EC6-82F2-6683B2A3C1BA}"/>
              </a:ext>
            </a:extLst>
          </p:cNvPr>
          <p:cNvCxnSpPr>
            <a:cxnSpLocks/>
          </p:cNvCxnSpPr>
          <p:nvPr/>
        </p:nvCxnSpPr>
        <p:spPr>
          <a:xfrm>
            <a:off x="729203" y="833377"/>
            <a:ext cx="0" cy="46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687B6-6765-4135-836C-0DB3282824D3}"/>
              </a:ext>
            </a:extLst>
          </p:cNvPr>
          <p:cNvSpPr/>
          <p:nvPr/>
        </p:nvSpPr>
        <p:spPr>
          <a:xfrm>
            <a:off x="503239" y="3743704"/>
            <a:ext cx="527406" cy="3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7BCCDC-ABFD-4DF6-B0EF-F99FDFE7DC5B}"/>
              </a:ext>
            </a:extLst>
          </p:cNvPr>
          <p:cNvSpPr/>
          <p:nvPr/>
        </p:nvSpPr>
        <p:spPr>
          <a:xfrm>
            <a:off x="428760" y="790901"/>
            <a:ext cx="527406" cy="3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2EFE9C-5950-417A-BADD-5F43BF8EA31C}"/>
              </a:ext>
            </a:extLst>
          </p:cNvPr>
          <p:cNvSpPr/>
          <p:nvPr/>
        </p:nvSpPr>
        <p:spPr>
          <a:xfrm>
            <a:off x="558261" y="5310379"/>
            <a:ext cx="527406" cy="3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14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613</Words>
  <Application>Microsoft Office PowerPoint</Application>
  <PresentationFormat>Grand écran</PresentationFormat>
  <Paragraphs>265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LE BOURLOUT</dc:creator>
  <cp:lastModifiedBy>Etienne LE BOURLOUT</cp:lastModifiedBy>
  <cp:revision>29</cp:revision>
  <dcterms:created xsi:type="dcterms:W3CDTF">2017-12-04T16:02:32Z</dcterms:created>
  <dcterms:modified xsi:type="dcterms:W3CDTF">2017-12-11T12:44:18Z</dcterms:modified>
</cp:coreProperties>
</file>