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177F-8298-434A-A6C3-A0DC7E971CB2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5E2F-0730-3745-8916-B1FDA7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8430" y="933696"/>
            <a:ext cx="6629809" cy="48738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5186" y="4855220"/>
            <a:ext cx="6312325" cy="7282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7834" y="2614351"/>
            <a:ext cx="6312325" cy="209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14195" y="2726392"/>
            <a:ext cx="1251260" cy="18673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Memory Key-Value</a:t>
            </a:r>
          </a:p>
          <a:p>
            <a:pPr algn="ctr"/>
            <a:r>
              <a:rPr lang="en-US" dirty="0" err="1" smtClean="0"/>
              <a:t>Strore</a:t>
            </a:r>
            <a:r>
              <a:rPr lang="en-US" dirty="0" smtClean="0"/>
              <a:t> </a:t>
            </a:r>
            <a:r>
              <a:rPr lang="en-US" dirty="0" err="1" smtClean="0"/>
              <a:t>Reddis</a:t>
            </a:r>
            <a:endParaRPr lang="en-US" dirty="0" smtClean="0"/>
          </a:p>
          <a:p>
            <a:pPr algn="ctr"/>
            <a:r>
              <a:rPr lang="en-US" dirty="0" smtClean="0"/>
              <a:t>(Metadata store)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5187" y="2763741"/>
            <a:ext cx="1419338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Storm</a:t>
            </a:r>
          </a:p>
          <a:p>
            <a:pPr algn="ctr"/>
            <a:r>
              <a:rPr lang="en-US" dirty="0" smtClean="0"/>
              <a:t>(Real time Processing)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71263" y="2763741"/>
            <a:ext cx="1456706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Kafka</a:t>
            </a:r>
          </a:p>
          <a:p>
            <a:pPr algn="ctr"/>
            <a:r>
              <a:rPr lang="en-US" dirty="0" smtClean="0"/>
              <a:t>(Scalable Distributed Messaging Queue)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61693" y="2763741"/>
            <a:ext cx="1606094" cy="17926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Druid</a:t>
            </a:r>
          </a:p>
          <a:p>
            <a:pPr algn="ctr"/>
            <a:r>
              <a:rPr lang="en-US" dirty="0" smtClean="0"/>
              <a:t>(Real Time Ingestion, Real Time OLAP)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27834" y="1083088"/>
            <a:ext cx="6312325" cy="14005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89293" y="1288501"/>
            <a:ext cx="2670599" cy="971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4730" y="1288501"/>
            <a:ext cx="2888362" cy="971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Apps(Android/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6" y="1398471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 Layer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372" y="3399597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Middleware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392" y="5101939"/>
            <a:ext cx="19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File System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6296" y="6125048"/>
            <a:ext cx="444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</a:t>
            </a:r>
            <a:r>
              <a:rPr lang="en-US" sz="2400" b="1" dirty="0" smtClean="0"/>
              <a:t>RETINAA LAYERS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105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 Roychowdhury</dc:creator>
  <cp:lastModifiedBy>Saikat Roychowdhury</cp:lastModifiedBy>
  <cp:revision>3</cp:revision>
  <dcterms:created xsi:type="dcterms:W3CDTF">2015-04-04T04:30:00Z</dcterms:created>
  <dcterms:modified xsi:type="dcterms:W3CDTF">2015-04-04T04:48:58Z</dcterms:modified>
</cp:coreProperties>
</file>