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7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8430" y="933696"/>
            <a:ext cx="6629809" cy="48738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5186" y="4855220"/>
            <a:ext cx="6312325" cy="7282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7834" y="2614351"/>
            <a:ext cx="6312325" cy="209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14195" y="2726392"/>
            <a:ext cx="1251260" cy="18673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Memory Key-Value</a:t>
            </a:r>
          </a:p>
          <a:p>
            <a:pPr algn="ctr"/>
            <a:r>
              <a:rPr lang="en-US" dirty="0" err="1" smtClean="0"/>
              <a:t>Strore</a:t>
            </a:r>
            <a:r>
              <a:rPr lang="en-US" dirty="0" smtClean="0"/>
              <a:t> </a:t>
            </a:r>
            <a:r>
              <a:rPr lang="en-US" dirty="0" err="1" smtClean="0"/>
              <a:t>Reddis</a:t>
            </a:r>
            <a:endParaRPr lang="en-US" dirty="0" smtClean="0"/>
          </a:p>
          <a:p>
            <a:pPr algn="ctr"/>
            <a:r>
              <a:rPr lang="en-US" dirty="0" smtClean="0"/>
              <a:t>(Metadata store)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65187" y="2763741"/>
            <a:ext cx="1419338" cy="1792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</a:p>
          <a:p>
            <a:pPr algn="ctr"/>
            <a:r>
              <a:rPr lang="en-US" dirty="0" smtClean="0"/>
              <a:t>Storm</a:t>
            </a:r>
          </a:p>
          <a:p>
            <a:pPr algn="ctr"/>
            <a:r>
              <a:rPr lang="en-US" dirty="0" smtClean="0"/>
              <a:t>(Real time Processing)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71263" y="2763741"/>
            <a:ext cx="1456706" cy="1792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</a:p>
          <a:p>
            <a:pPr algn="ctr"/>
            <a:r>
              <a:rPr lang="en-US" dirty="0" smtClean="0"/>
              <a:t>Kafka</a:t>
            </a:r>
          </a:p>
          <a:p>
            <a:pPr algn="ctr"/>
            <a:r>
              <a:rPr lang="en-US" dirty="0" smtClean="0"/>
              <a:t>(Scalable Distributed Messaging Queue)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61693" y="2763741"/>
            <a:ext cx="1606094" cy="1792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Druid</a:t>
            </a:r>
          </a:p>
          <a:p>
            <a:pPr algn="ctr"/>
            <a:r>
              <a:rPr lang="en-US" dirty="0" smtClean="0"/>
              <a:t>(Real Time Ingestion, Real Time OLAP)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27834" y="1083088"/>
            <a:ext cx="6312325" cy="14005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89293" y="1288501"/>
            <a:ext cx="2670599" cy="971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14730" y="1288501"/>
            <a:ext cx="2888362" cy="971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Apps(Android/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6" y="1398471"/>
            <a:ext cx="199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 Layer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372" y="3399597"/>
            <a:ext cx="199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Middleware Layer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392" y="5101939"/>
            <a:ext cx="199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File System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36296" y="6125048"/>
            <a:ext cx="444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</a:t>
            </a:r>
            <a:r>
              <a:rPr lang="en-US" sz="2400" b="1" dirty="0" smtClean="0"/>
              <a:t>RETINAA STACK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105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0133" y="2577002"/>
            <a:ext cx="8161201" cy="4145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239" y="3118545"/>
            <a:ext cx="1568744" cy="17926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RETINAA</a:t>
            </a:r>
          </a:p>
          <a:p>
            <a:pPr algn="ctr"/>
            <a:r>
              <a:rPr lang="en-US" dirty="0" smtClean="0"/>
              <a:t>INGESTOR SERVERS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7782" y="3118545"/>
            <a:ext cx="3841166" cy="17926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STORM REAL TIME PROCESSING TOPOLOGY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9426" y="3118545"/>
            <a:ext cx="1568744" cy="17926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4239" y="5788917"/>
            <a:ext cx="7603931" cy="7282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MESSAGING CLUSTER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008478" y="4911242"/>
            <a:ext cx="261457" cy="8776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801328" y="4911242"/>
            <a:ext cx="242781" cy="87767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400221" y="4911242"/>
            <a:ext cx="261457" cy="8776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7230422" y="4911242"/>
            <a:ext cx="242781" cy="87767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enericwindowsphone8-1372804975-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6" y="251769"/>
            <a:ext cx="533005" cy="938961"/>
          </a:xfrm>
          <a:prstGeom prst="rect">
            <a:avLst/>
          </a:prstGeom>
        </p:spPr>
      </p:pic>
      <p:pic>
        <p:nvPicPr>
          <p:cNvPr id="16" name="Picture 15" descr="genericwindowsphone8-1372804975-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6" y="251769"/>
            <a:ext cx="533005" cy="938961"/>
          </a:xfrm>
          <a:prstGeom prst="rect">
            <a:avLst/>
          </a:prstGeom>
        </p:spPr>
      </p:pic>
      <p:pic>
        <p:nvPicPr>
          <p:cNvPr id="17" name="Picture 16" descr="genericwindowsphone8-1372804975-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06" y="251769"/>
            <a:ext cx="533005" cy="938961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504239" y="1190730"/>
            <a:ext cx="504239" cy="192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4" idx="0"/>
          </p:cNvCxnSpPr>
          <p:nvPr/>
        </p:nvCxnSpPr>
        <p:spPr>
          <a:xfrm flipH="1">
            <a:off x="1288611" y="1190730"/>
            <a:ext cx="34188" cy="192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</p:cNvCxnSpPr>
          <p:nvPr/>
        </p:nvCxnSpPr>
        <p:spPr>
          <a:xfrm flipH="1">
            <a:off x="1589301" y="1190730"/>
            <a:ext cx="1454808" cy="192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73385" y="664308"/>
            <a:ext cx="70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 o  o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99538" y="251769"/>
            <a:ext cx="3341796" cy="166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WEBAPP SERVERS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0" idx="2"/>
          </p:cNvCxnSpPr>
          <p:nvPr/>
        </p:nvCxnSpPr>
        <p:spPr>
          <a:xfrm>
            <a:off x="6770436" y="1914769"/>
            <a:ext cx="263410" cy="12037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0"/>
          </p:cNvCxnSpPr>
          <p:nvPr/>
        </p:nvCxnSpPr>
        <p:spPr>
          <a:xfrm flipH="1">
            <a:off x="7323798" y="1914769"/>
            <a:ext cx="149406" cy="12037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37231" y="1914769"/>
            <a:ext cx="370939" cy="12037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7782" y="2655156"/>
            <a:ext cx="439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ZOOKEEPER  COORDINATION SERVERS</a:t>
            </a:r>
            <a:endParaRPr lang="en-US" dirty="0"/>
          </a:p>
        </p:txBody>
      </p:sp>
      <p:pic>
        <p:nvPicPr>
          <p:cNvPr id="42" name="Picture 41" descr="080727-glossy-black-icon-business-computer-lapto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55" y="0"/>
            <a:ext cx="1334788" cy="1334788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>
            <a:off x="1973385" y="1033640"/>
            <a:ext cx="2079202" cy="2084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6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8080" y="352927"/>
            <a:ext cx="4687554" cy="5886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68080" y="1993211"/>
            <a:ext cx="1120531" cy="29512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17433" y="2437077"/>
            <a:ext cx="765696" cy="560218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85036" y="920017"/>
            <a:ext cx="762000" cy="77431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79421" y="2908987"/>
            <a:ext cx="762000" cy="77431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85036" y="4170110"/>
            <a:ext cx="762000" cy="77431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0"/>
            <a:endCxn id="5" idx="2"/>
          </p:cNvCxnSpPr>
          <p:nvPr/>
        </p:nvCxnSpPr>
        <p:spPr>
          <a:xfrm flipV="1">
            <a:off x="980390" y="1307174"/>
            <a:ext cx="1204646" cy="1410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7" idx="2"/>
          </p:cNvCxnSpPr>
          <p:nvPr/>
        </p:nvCxnSpPr>
        <p:spPr>
          <a:xfrm>
            <a:off x="980390" y="2717186"/>
            <a:ext cx="1199031" cy="578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0"/>
            <a:endCxn id="8" idx="2"/>
          </p:cNvCxnSpPr>
          <p:nvPr/>
        </p:nvCxnSpPr>
        <p:spPr>
          <a:xfrm>
            <a:off x="980390" y="2717186"/>
            <a:ext cx="1204646" cy="184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9806" y="1727429"/>
            <a:ext cx="410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</a:p>
          <a:p>
            <a:r>
              <a:rPr lang="en-US" dirty="0" smtClean="0"/>
              <a:t>o</a:t>
            </a:r>
          </a:p>
          <a:p>
            <a:r>
              <a:rPr lang="en-US" dirty="0" smtClean="0"/>
              <a:t>o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59873" y="794297"/>
            <a:ext cx="784372" cy="46958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K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Q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440926" y="2628878"/>
            <a:ext cx="918947" cy="45141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54528" y="3683300"/>
            <a:ext cx="277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FIELDS GROUPING (IMEI)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9349" y="707009"/>
            <a:ext cx="152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</a:t>
            </a:r>
          </a:p>
          <a:p>
            <a:r>
              <a:rPr lang="en-US" dirty="0" smtClean="0"/>
              <a:t>SPOUT</a:t>
            </a:r>
          </a:p>
          <a:p>
            <a:r>
              <a:rPr lang="en-US" dirty="0" smtClean="0"/>
              <a:t>CONSUMER GROUP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74535" y="424965"/>
            <a:ext cx="346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 EVENT PARSE BOLT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984643" y="1993211"/>
            <a:ext cx="1942254" cy="17366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DRUID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6144245" y="2334338"/>
            <a:ext cx="840398" cy="101217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0172" y="6203891"/>
            <a:ext cx="443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</a:t>
            </a:r>
            <a:r>
              <a:rPr lang="en-US" b="1" dirty="0" smtClean="0"/>
              <a:t>RETINAA</a:t>
            </a:r>
            <a:r>
              <a:rPr lang="en-US" dirty="0" smtClean="0"/>
              <a:t>  </a:t>
            </a:r>
            <a:r>
              <a:rPr lang="en-US" b="1" dirty="0" smtClean="0"/>
              <a:t>STORM TOPOLOGY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3678926" y="2419371"/>
            <a:ext cx="762000" cy="77431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304803" y="1139111"/>
            <a:ext cx="267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TIMESTAMP </a:t>
            </a:r>
          </a:p>
          <a:p>
            <a:r>
              <a:rPr lang="en-US" dirty="0" smtClean="0"/>
              <a:t>           BOLT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5" idx="5"/>
            <a:endCxn id="40" idx="0"/>
          </p:cNvCxnSpPr>
          <p:nvPr/>
        </p:nvCxnSpPr>
        <p:spPr>
          <a:xfrm>
            <a:off x="2835444" y="1580934"/>
            <a:ext cx="1224482" cy="838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6"/>
            <a:endCxn id="40" idx="3"/>
          </p:cNvCxnSpPr>
          <p:nvPr/>
        </p:nvCxnSpPr>
        <p:spPr>
          <a:xfrm flipV="1">
            <a:off x="2941421" y="3080288"/>
            <a:ext cx="849097" cy="21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  <a:endCxn id="40" idx="4"/>
          </p:cNvCxnSpPr>
          <p:nvPr/>
        </p:nvCxnSpPr>
        <p:spPr>
          <a:xfrm flipV="1">
            <a:off x="2947036" y="3193684"/>
            <a:ext cx="1112890" cy="1363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 rot="5400000">
            <a:off x="317433" y="3832626"/>
            <a:ext cx="765696" cy="560218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185036" y="5192482"/>
            <a:ext cx="762000" cy="77431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61" idx="0"/>
            <a:endCxn id="64" idx="2"/>
          </p:cNvCxnSpPr>
          <p:nvPr/>
        </p:nvCxnSpPr>
        <p:spPr>
          <a:xfrm>
            <a:off x="980390" y="4112735"/>
            <a:ext cx="1204646" cy="146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6"/>
            <a:endCxn id="40" idx="5"/>
          </p:cNvCxnSpPr>
          <p:nvPr/>
        </p:nvCxnSpPr>
        <p:spPr>
          <a:xfrm flipV="1">
            <a:off x="2947036" y="3080288"/>
            <a:ext cx="1382298" cy="2499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644" y="2746349"/>
            <a:ext cx="410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o</a:t>
            </a:r>
          </a:p>
          <a:p>
            <a:r>
              <a:rPr lang="en-US" dirty="0" smtClean="0"/>
              <a:t>o</a:t>
            </a:r>
          </a:p>
          <a:p>
            <a:r>
              <a:rPr lang="en-US" dirty="0" smtClean="0"/>
              <a:t>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114</Words>
  <Application>Microsoft Macintosh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Saikat Roychowdhury</dc:creator>
  <cp:lastModifiedBy>Saikat Roychowdhury</cp:lastModifiedBy>
  <cp:revision>14</cp:revision>
  <dcterms:created xsi:type="dcterms:W3CDTF">2015-04-04T04:30:00Z</dcterms:created>
  <dcterms:modified xsi:type="dcterms:W3CDTF">2015-04-05T05:25:10Z</dcterms:modified>
</cp:coreProperties>
</file>