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295BA-307B-4528-B213-BAF7A510B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DB0CC0-47B6-438A-8C9F-31C457FD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AB767-64FE-4B93-B8C0-6C641E0A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5CE73-C88F-4444-9C10-0A23B222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849AF-7617-4510-810E-DC6A2F1A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7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F6DA5-D1B0-4B93-B725-1B6CB90F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8B1BEF-1DCC-49EE-95C6-2307A3CFE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FD370-E736-4BA7-990B-06597990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9641A-43C9-4A9D-998C-7CDE8E59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C8E4D-FB52-4607-99D7-5583D6F3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4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A67A67-7FBE-46CE-A7C2-2DA4756FA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C8BE44-E0C2-4A73-8239-052095A3A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15A6B-0040-454D-AA55-96DB0CEB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86683-5571-45FA-B3BF-D497DD0C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0B1C2-4B22-4668-ABE6-36E0C485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3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C4880-8974-449D-BD3E-F415CB11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CF750-5E69-42E4-B235-96F0D2C0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F36FB-ED5C-44A6-8714-A88468C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51B71-4EA1-4D27-B559-CD6CA75F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AF7E9-2A45-467E-AB5E-C2FE3B62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4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4835-9C44-49D9-A2DE-B730CC0B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51036-FD1A-4E68-B8A6-F5FE622B5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48D8-9740-4411-96CD-2ED2A94E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67674-603E-4DDF-A68F-A3BF4ACD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7FC3A-371E-4ACD-B9E6-546CE122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6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43978-EF78-4FCE-B9B0-924CF181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411E3-74F9-4939-B9F1-FB67F1ECF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3F370-A229-4751-86C1-EB458B977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183C88-DB8F-4AA5-9D05-9475C5EE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5B141-23B7-46DC-87B1-D0734F29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FFC28-1B50-4DC2-8837-24F1AFDE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3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3BA2-FC28-45E8-B16B-AF8EB806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C8878-355C-4CAC-A677-FE584410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0346C-A1ED-4EF0-B3B5-A9804E390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C598BA-CE66-4D5B-9E13-575FC6A4D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B8CD97-CB51-42A2-8447-797CA2614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5EAA3F-8E4B-4510-AECA-D90D07B9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85A135-40F8-4391-813C-593F388B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16AEC8-146D-4818-A2BA-BB0F11AD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4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E7413-CBEE-40EA-AA1C-20002037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825DB9-80E7-481B-9C2B-2119CDA1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50A7B4-B82F-4023-9916-7B09DE8D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46D06-B95C-45B6-B303-C0804B36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1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FC5457-14A6-44BB-82A8-AD4F6B7A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BE31F1-1549-4101-B815-CDF92417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7B57B-3DCF-43F8-A789-8CE20CE2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82EF1-8F09-400D-A118-B943D620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14CC9-4F44-4FEE-B8A2-A61F80E4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381E30-437B-4D52-956D-6308A1AD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E29BD-E415-46B2-B2F4-779EC64C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89F8FA-A10D-4113-9499-49FA9BFA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C6F26-AC25-468E-A4E2-9D91E2A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8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44719-4C3C-4609-A3E6-4D906AC0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DAA28F-994B-4543-8D8F-1EB46B8C0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EB497-FFE5-49BA-9D6C-3EF6BA76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0F334-38D4-4310-B0E2-403BDF65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8BD82-0E93-4D8D-80BB-B9A8C7AC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704620-36C9-4110-BC1A-3117B7E9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10E9A-9A0C-46FF-B65E-52A03A56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EB717-A19F-49A5-9ECC-EA4FA80C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BEE74-F3CD-4A84-A9F8-953132A77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F946-CCC5-43F6-BB8E-B3BD9E197E3C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92A13-3317-4068-A931-8CFAF3B8F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EA174-1E2A-45C1-8696-7A5C8ABBC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2C2C-DE5E-4F4E-A1AB-B935B3EA5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8884DEA-B63C-408F-A2D3-70B316DB5EF4}"/>
              </a:ext>
            </a:extLst>
          </p:cNvPr>
          <p:cNvGrpSpPr/>
          <p:nvPr/>
        </p:nvGrpSpPr>
        <p:grpSpPr>
          <a:xfrm>
            <a:off x="3449544" y="706878"/>
            <a:ext cx="5477099" cy="5154276"/>
            <a:chOff x="4975905" y="1801545"/>
            <a:chExt cx="4843207" cy="4492050"/>
          </a:xfrm>
        </p:grpSpPr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3F460871-6500-4769-B77E-F62FFF91FED0}"/>
                </a:ext>
              </a:extLst>
            </p:cNvPr>
            <p:cNvSpPr/>
            <p:nvPr/>
          </p:nvSpPr>
          <p:spPr>
            <a:xfrm>
              <a:off x="5301292" y="2198834"/>
              <a:ext cx="359228" cy="35922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 </a:t>
              </a:r>
              <a:endParaRPr lang="zh-CN" altLang="en-US" dirty="0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2C1445C6-715B-43C0-8856-2DF89819F511}"/>
                </a:ext>
              </a:extLst>
            </p:cNvPr>
            <p:cNvSpPr/>
            <p:nvPr/>
          </p:nvSpPr>
          <p:spPr>
            <a:xfrm>
              <a:off x="6156863" y="1930705"/>
              <a:ext cx="359228" cy="359229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BECB0B5D-F815-470B-A95B-22EF639AF83A}"/>
                </a:ext>
              </a:extLst>
            </p:cNvPr>
            <p:cNvSpPr/>
            <p:nvPr/>
          </p:nvSpPr>
          <p:spPr>
            <a:xfrm>
              <a:off x="7437205" y="1801545"/>
              <a:ext cx="359228" cy="359229"/>
            </a:xfrm>
            <a:prstGeom prst="flowChartConnector">
              <a:avLst/>
            </a:prstGeom>
            <a:solidFill>
              <a:srgbClr val="DB6F5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F926EEB4-D818-45AE-8EEC-9F17C683397E}"/>
                </a:ext>
              </a:extLst>
            </p:cNvPr>
            <p:cNvSpPr/>
            <p:nvPr/>
          </p:nvSpPr>
          <p:spPr>
            <a:xfrm>
              <a:off x="5993253" y="2585096"/>
              <a:ext cx="359228" cy="359229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275C60B6-6BE3-4A3C-B542-73503C937021}"/>
                </a:ext>
              </a:extLst>
            </p:cNvPr>
            <p:cNvSpPr/>
            <p:nvPr/>
          </p:nvSpPr>
          <p:spPr>
            <a:xfrm>
              <a:off x="8746435" y="2583914"/>
              <a:ext cx="359228" cy="359229"/>
            </a:xfrm>
            <a:prstGeom prst="flowChartConnector">
              <a:avLst/>
            </a:prstGeom>
            <a:solidFill>
              <a:srgbClr val="C6C8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AB294867-3523-4C27-9AB6-6AA597E55181}"/>
                </a:ext>
              </a:extLst>
            </p:cNvPr>
            <p:cNvSpPr/>
            <p:nvPr/>
          </p:nvSpPr>
          <p:spPr>
            <a:xfrm>
              <a:off x="7747446" y="2548324"/>
              <a:ext cx="359228" cy="35922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E8C42459-15AD-4B71-9461-7F18413C680D}"/>
                </a:ext>
              </a:extLst>
            </p:cNvPr>
            <p:cNvSpPr/>
            <p:nvPr/>
          </p:nvSpPr>
          <p:spPr>
            <a:xfrm>
              <a:off x="6888724" y="2417135"/>
              <a:ext cx="359228" cy="359229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431D0804-B09E-44A2-BD7B-5E9AC3E0EE26}"/>
                </a:ext>
              </a:extLst>
            </p:cNvPr>
            <p:cNvSpPr/>
            <p:nvPr/>
          </p:nvSpPr>
          <p:spPr>
            <a:xfrm>
              <a:off x="8394261" y="1956056"/>
              <a:ext cx="359228" cy="359229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D9E465-E415-4EF4-8766-0C610D8657B1}"/>
                </a:ext>
              </a:extLst>
            </p:cNvPr>
            <p:cNvSpPr/>
            <p:nvPr/>
          </p:nvSpPr>
          <p:spPr>
            <a:xfrm>
              <a:off x="4975905" y="5222500"/>
              <a:ext cx="1191786" cy="1046030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AC23DC-70EB-4864-B721-F6CBB4034422}"/>
                </a:ext>
              </a:extLst>
            </p:cNvPr>
            <p:cNvSpPr/>
            <p:nvPr/>
          </p:nvSpPr>
          <p:spPr>
            <a:xfrm>
              <a:off x="6841312" y="5247565"/>
              <a:ext cx="1191786" cy="104603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846FDF-359C-4584-8DB6-16715179202F}"/>
                </a:ext>
              </a:extLst>
            </p:cNvPr>
            <p:cNvSpPr/>
            <p:nvPr/>
          </p:nvSpPr>
          <p:spPr>
            <a:xfrm>
              <a:off x="8627326" y="5222500"/>
              <a:ext cx="1191786" cy="1046030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7BDF7F4E-21CE-4FA2-AE98-3028CDD4F11D}"/>
                </a:ext>
              </a:extLst>
            </p:cNvPr>
            <p:cNvSpPr/>
            <p:nvPr/>
          </p:nvSpPr>
          <p:spPr>
            <a:xfrm>
              <a:off x="5585363" y="5411351"/>
              <a:ext cx="359228" cy="35922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46B6A9D7-2FB3-4893-A4F4-E7F396E3F13E}"/>
                </a:ext>
              </a:extLst>
            </p:cNvPr>
            <p:cNvSpPr/>
            <p:nvPr/>
          </p:nvSpPr>
          <p:spPr>
            <a:xfrm>
              <a:off x="5355090" y="5789200"/>
              <a:ext cx="359228" cy="359229"/>
            </a:xfrm>
            <a:prstGeom prst="flowChartConnector">
              <a:avLst/>
            </a:prstGeom>
            <a:solidFill>
              <a:srgbClr val="DB6F5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664DFA20-9851-47BF-9608-DE07CCAE19C2}"/>
                </a:ext>
              </a:extLst>
            </p:cNvPr>
            <p:cNvSpPr/>
            <p:nvPr/>
          </p:nvSpPr>
          <p:spPr>
            <a:xfrm>
              <a:off x="5057976" y="5429971"/>
              <a:ext cx="359228" cy="35922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27F38696-91CA-4F7B-B377-21A5570B7B5D}"/>
                </a:ext>
              </a:extLst>
            </p:cNvPr>
            <p:cNvSpPr/>
            <p:nvPr/>
          </p:nvSpPr>
          <p:spPr>
            <a:xfrm>
              <a:off x="7024725" y="5609585"/>
              <a:ext cx="359228" cy="359229"/>
            </a:xfrm>
            <a:prstGeom prst="flowChartConnector">
              <a:avLst/>
            </a:prstGeom>
            <a:solidFill>
              <a:srgbClr val="C6C8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CB448B83-9DDD-45FC-88F3-44BEC1E2B761}"/>
                </a:ext>
              </a:extLst>
            </p:cNvPr>
            <p:cNvSpPr/>
            <p:nvPr/>
          </p:nvSpPr>
          <p:spPr>
            <a:xfrm>
              <a:off x="7548653" y="5422627"/>
              <a:ext cx="359228" cy="359229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7839053A-B1C1-4DBE-A033-4F9E6D7C1494}"/>
                </a:ext>
              </a:extLst>
            </p:cNvPr>
            <p:cNvSpPr/>
            <p:nvPr/>
          </p:nvSpPr>
          <p:spPr>
            <a:xfrm>
              <a:off x="8707355" y="5267753"/>
              <a:ext cx="359228" cy="359229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2C299929-5B9E-482A-B5DD-22EDD69A6974}"/>
                </a:ext>
              </a:extLst>
            </p:cNvPr>
            <p:cNvSpPr/>
            <p:nvPr/>
          </p:nvSpPr>
          <p:spPr>
            <a:xfrm>
              <a:off x="9390008" y="5847924"/>
              <a:ext cx="359228" cy="359229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252B896C-52DE-4532-9DAF-BD8AF344111F}"/>
                </a:ext>
              </a:extLst>
            </p:cNvPr>
            <p:cNvSpPr/>
            <p:nvPr/>
          </p:nvSpPr>
          <p:spPr>
            <a:xfrm>
              <a:off x="9040107" y="5522606"/>
              <a:ext cx="359228" cy="359229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4" name="六边形 23">
              <a:extLst>
                <a:ext uri="{FF2B5EF4-FFF2-40B4-BE49-F238E27FC236}">
                  <a16:creationId xmlns:a16="http://schemas.microsoft.com/office/drawing/2014/main" id="{45FCBD4D-6F56-4F49-A863-8378DCA6ED8F}"/>
                </a:ext>
              </a:extLst>
            </p:cNvPr>
            <p:cNvSpPr/>
            <p:nvPr/>
          </p:nvSpPr>
          <p:spPr>
            <a:xfrm>
              <a:off x="6548749" y="3555170"/>
              <a:ext cx="1440777" cy="71954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Locality Sensitive</a:t>
              </a:r>
            </a:p>
            <a:p>
              <a:pPr algn="ctr"/>
              <a:r>
                <a:rPr lang="en-US" altLang="zh-CN" dirty="0"/>
                <a:t>Hashing</a:t>
              </a:r>
              <a:endParaRPr lang="zh-CN" altLang="en-US" dirty="0"/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F38058DC-8160-48BF-A31C-232E29E0D8F1}"/>
                </a:ext>
              </a:extLst>
            </p:cNvPr>
            <p:cNvSpPr/>
            <p:nvPr/>
          </p:nvSpPr>
          <p:spPr>
            <a:xfrm rot="2685234">
              <a:off x="7907885" y="4539343"/>
              <a:ext cx="796621" cy="3592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4E94B310-662A-4249-B693-769A07777DF6}"/>
                </a:ext>
              </a:extLst>
            </p:cNvPr>
            <p:cNvSpPr/>
            <p:nvPr/>
          </p:nvSpPr>
          <p:spPr>
            <a:xfrm rot="8252014">
              <a:off x="5823114" y="4539608"/>
              <a:ext cx="796621" cy="307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7285BC5C-72F2-4D1F-BDC7-3A3CBE775BC0}"/>
                </a:ext>
              </a:extLst>
            </p:cNvPr>
            <p:cNvSpPr/>
            <p:nvPr/>
          </p:nvSpPr>
          <p:spPr>
            <a:xfrm rot="5400000">
              <a:off x="6869482" y="4588057"/>
              <a:ext cx="796621" cy="3592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81198DFB-1A37-46F1-A781-0202FD18F408}"/>
                </a:ext>
              </a:extLst>
            </p:cNvPr>
            <p:cNvSpPr/>
            <p:nvPr/>
          </p:nvSpPr>
          <p:spPr>
            <a:xfrm rot="5400000">
              <a:off x="6944626" y="2870033"/>
              <a:ext cx="646332" cy="6221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40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bourneli(李伯韬)</dc:creator>
  <cp:lastModifiedBy>bourneli(李伯韬)</cp:lastModifiedBy>
  <cp:revision>1</cp:revision>
  <dcterms:created xsi:type="dcterms:W3CDTF">2020-05-05T09:23:22Z</dcterms:created>
  <dcterms:modified xsi:type="dcterms:W3CDTF">2020-05-05T09:29:16Z</dcterms:modified>
</cp:coreProperties>
</file>