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0" y="3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21C08-0097-4C59-9A6F-36E17CEC3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B9D60-24D0-45BC-B232-031F3E85A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E9A06-D63E-40DB-97B0-566A7DA5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277CB-5D7D-419D-AAFE-3FA5D779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BC418-C119-4DE2-91C2-961E417F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498B-5407-4334-8E4D-EE54CE18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96464-6CA0-40EB-8ADD-D5050406A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FFA7A-9131-4BCB-9DDE-F522C050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12FCD-B1EE-4A0C-A8F6-D78E54F4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8953C-078B-439C-8373-3A9CCB7B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770E3A-68CA-407B-BE8B-65DDFF3BC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98C540-31BD-4687-A104-8E370D173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3DFB6-4DEA-43C3-A6DA-3564849B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D9647-9E65-4102-AEDB-35A0D36A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89019-2193-4621-A4F9-CCEEE6D6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6B559-2166-4B11-9E91-90DCD463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16E91-CD1E-405A-8CC1-00468E94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FF432-1838-4918-B12B-E9A18A1D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7EF4A-6CB1-4FA2-8B9A-E721B93A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A34CA-C1F3-4184-873E-AB973DD8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8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8648C-5C90-4CC3-9EDA-A5CF3DE4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0974E-D841-41ED-867F-BFA5260D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2AD28-32CF-4210-8F0A-ED26F85B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A2854-8EDA-42D8-8C60-29885596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0CBDA-9DC7-4AA3-AB79-7BD6A076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9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1B66E-6A95-4D67-954B-A5F17983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17FEC-7E4E-4621-9FCA-23131200B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9FA0C-CFE1-4181-B058-7FF421E6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EF305-6BBA-43D3-91FD-57CF5017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37FD4-0C38-4078-87D9-A2FB7A25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F8839-8AA4-4659-980D-5E0FAC15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2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9FA47-5E73-463D-82A9-C3D6F709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2B40B-31A5-4BE1-8B67-9352091E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F1291-1CFE-4FF0-84D8-4FA83588B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AF538A-1756-467D-8E82-48DF48464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D77062-A54D-413E-B790-345D2896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A834DE-86A5-4A54-971E-0BBAF424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EEA9FC-4D4D-4F4E-83C2-C4FCFD21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59A2A8-F1FF-493E-8ABA-9EA6A2B6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9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7AC5-8C6C-4B93-A947-AFEE8618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0E2D38-DE8F-4118-9504-5F034852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E1F0CE-408A-493A-BD91-39DB1C09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450864-2393-42A2-9189-0396A93F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2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9A31F0-98B2-44DB-891D-0BD21027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FABBD5-E21C-4E7F-8175-DC56466E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BE3BC7-425F-4D38-82C1-C9095F92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BDED-3B74-4B31-ACF3-2DA76133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5C243-569A-4BC8-ACCC-1A3AB24B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9A185-B02D-44D5-890E-02140872C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01F347-21AF-4D0F-9EB8-99981C43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A9B1F-EAD0-401D-90EB-437C6AC5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45E6F-F783-44CA-8678-2F2D5F7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6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ECA05-DFD4-4285-8494-C60AA9CB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4F0BD2-9BD3-4892-B485-F14D490F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FDAB7-4345-4122-ADAD-CCE41EE3C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02023-CC20-44FB-B2B2-9D782C81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060D2-0CBF-40BE-BF29-9DAD29ED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11512-202B-4181-9E38-40AA9C55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4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D4A31B-D3DF-4293-B832-F9AEF882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57F2E-7AD3-42A6-82B9-871B4A00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98BCC-9DAA-4790-B2AD-B23C117CB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2A6D-7C1F-49F4-A1B8-925F371EF41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95F05-3A56-438E-ABD2-72E211CA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48B35-C067-4DF5-A55D-23D415168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EB16-9816-4C34-98F6-43A8E4279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5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7468679-77A9-41C9-87F3-F8E8234A0468}"/>
              </a:ext>
            </a:extLst>
          </p:cNvPr>
          <p:cNvSpPr/>
          <p:nvPr/>
        </p:nvSpPr>
        <p:spPr>
          <a:xfrm>
            <a:off x="2150532" y="4487331"/>
            <a:ext cx="8026401" cy="165946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2C1494D-F3FC-4408-AFEB-B96AEDCCC40C}"/>
              </a:ext>
            </a:extLst>
          </p:cNvPr>
          <p:cNvSpPr/>
          <p:nvPr/>
        </p:nvSpPr>
        <p:spPr>
          <a:xfrm>
            <a:off x="3606800" y="694265"/>
            <a:ext cx="4597400" cy="254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E3E692-6A12-438D-B887-6EF893737A54}"/>
              </a:ext>
            </a:extLst>
          </p:cNvPr>
          <p:cNvSpPr/>
          <p:nvPr/>
        </p:nvSpPr>
        <p:spPr>
          <a:xfrm>
            <a:off x="4089400" y="1341965"/>
            <a:ext cx="17907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团队构建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625937-8A67-4BCE-BACF-DC6D216FE1C3}"/>
              </a:ext>
            </a:extLst>
          </p:cNvPr>
          <p:cNvSpPr/>
          <p:nvPr/>
        </p:nvSpPr>
        <p:spPr>
          <a:xfrm>
            <a:off x="6070599" y="1312446"/>
            <a:ext cx="17907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好的产品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07B18F0-494B-4B1A-879F-C5B98B5AB388}"/>
              </a:ext>
            </a:extLst>
          </p:cNvPr>
          <p:cNvSpPr/>
          <p:nvPr/>
        </p:nvSpPr>
        <p:spPr>
          <a:xfrm>
            <a:off x="4089400" y="2264949"/>
            <a:ext cx="17907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明确度量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E504A1-C780-431C-BB2F-1A37918D3775}"/>
              </a:ext>
            </a:extLst>
          </p:cNvPr>
          <p:cNvSpPr/>
          <p:nvPr/>
        </p:nvSpPr>
        <p:spPr>
          <a:xfrm>
            <a:off x="6070599" y="2264949"/>
            <a:ext cx="17907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敏捷实验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7E563B-BCA0-41A1-8950-ABB711B1DADC}"/>
              </a:ext>
            </a:extLst>
          </p:cNvPr>
          <p:cNvSpPr/>
          <p:nvPr/>
        </p:nvSpPr>
        <p:spPr>
          <a:xfrm>
            <a:off x="2336800" y="5168900"/>
            <a:ext cx="17907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获客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A117AF7-C13B-4A6B-B1C5-75B4AB620CD2}"/>
              </a:ext>
            </a:extLst>
          </p:cNvPr>
          <p:cNvSpPr/>
          <p:nvPr/>
        </p:nvSpPr>
        <p:spPr>
          <a:xfrm>
            <a:off x="4279900" y="5168900"/>
            <a:ext cx="17907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激活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AFBFCB4-FCD0-43B3-A0A8-2E174ABBF7ED}"/>
              </a:ext>
            </a:extLst>
          </p:cNvPr>
          <p:cNvSpPr/>
          <p:nvPr/>
        </p:nvSpPr>
        <p:spPr>
          <a:xfrm>
            <a:off x="6197600" y="5168900"/>
            <a:ext cx="17907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留存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F15A581-D87E-472B-BBE4-5D3BB8172BEB}"/>
              </a:ext>
            </a:extLst>
          </p:cNvPr>
          <p:cNvSpPr/>
          <p:nvPr/>
        </p:nvSpPr>
        <p:spPr>
          <a:xfrm>
            <a:off x="8115300" y="5168900"/>
            <a:ext cx="17907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变现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2CCECE-F87A-4033-B290-90EE24974159}"/>
              </a:ext>
            </a:extLst>
          </p:cNvPr>
          <p:cNvSpPr txBox="1"/>
          <p:nvPr/>
        </p:nvSpPr>
        <p:spPr>
          <a:xfrm>
            <a:off x="4584700" y="787281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方法论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895F4B-B99B-459A-A768-34171354F560}"/>
              </a:ext>
            </a:extLst>
          </p:cNvPr>
          <p:cNvSpPr txBox="1"/>
          <p:nvPr/>
        </p:nvSpPr>
        <p:spPr>
          <a:xfrm>
            <a:off x="4775200" y="4597283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应用场景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5AACBAF-BF59-47B3-AD79-38290CBAE61C}"/>
              </a:ext>
            </a:extLst>
          </p:cNvPr>
          <p:cNvSpPr/>
          <p:nvPr/>
        </p:nvSpPr>
        <p:spPr>
          <a:xfrm rot="5400000">
            <a:off x="5703358" y="3491441"/>
            <a:ext cx="734483" cy="745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8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bourneli(李伯韬)</dc:creator>
  <cp:lastModifiedBy>bourneli(李伯韬)</cp:lastModifiedBy>
  <cp:revision>3</cp:revision>
  <dcterms:created xsi:type="dcterms:W3CDTF">2020-04-22T09:16:21Z</dcterms:created>
  <dcterms:modified xsi:type="dcterms:W3CDTF">2020-04-22T09:26:54Z</dcterms:modified>
</cp:coreProperties>
</file>