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RNLI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AFA-13AF-45E0-B89A-208381B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components and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8622-30CF-469E-9A9F-5C527231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Web app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Web application</a:t>
            </a:r>
          </a:p>
          <a:p>
            <a:pPr lvl="1"/>
            <a:r>
              <a:rPr lang="en-GB" dirty="0"/>
              <a:t>Can be used across all device platforms</a:t>
            </a:r>
          </a:p>
          <a:p>
            <a:pPr lvl="1"/>
            <a:r>
              <a:rPr lang="en-GB" dirty="0"/>
              <a:t>Accessibility can be made easier through web-enabled tools e.g. screen reader, zooming in/out</a:t>
            </a:r>
          </a:p>
          <a:p>
            <a:pPr lvl="1"/>
            <a:r>
              <a:rPr lang="en-GB" dirty="0"/>
              <a:t>Web functions are more varied than mobile app functions</a:t>
            </a:r>
          </a:p>
          <a:p>
            <a:pPr lvl="1"/>
            <a:r>
              <a:rPr lang="en-GB" dirty="0"/>
              <a:t>Can be used offline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development into specialist hand held devices created and issued for the RNLI</a:t>
            </a:r>
          </a:p>
          <a:p>
            <a:r>
              <a:rPr lang="en-GB" dirty="0"/>
              <a:t>Dictionary expansions for potential diagnoses and their treatments</a:t>
            </a:r>
          </a:p>
          <a:p>
            <a:r>
              <a:rPr lang="en-GB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dirty="0"/>
              <a:t>Implementation of patient records database linked to application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31D-E779-44B5-9CD9-D1DEC229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C988-D690-4FD6-AD7C-B780886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 cut design</a:t>
            </a:r>
          </a:p>
          <a:p>
            <a:r>
              <a:rPr lang="en-GB" dirty="0"/>
              <a:t>Inbuilt accessibility options/tools</a:t>
            </a:r>
          </a:p>
          <a:p>
            <a:r>
              <a:rPr lang="en-GB" dirty="0"/>
              <a:t>Smoother operation between client/server</a:t>
            </a:r>
          </a:p>
        </p:txBody>
      </p:sp>
    </p:spTree>
    <p:extLst>
      <p:ext uri="{BB962C8B-B14F-4D97-AF65-F5344CB8AC3E}">
        <p14:creationId xmlns:p14="http://schemas.microsoft.com/office/powerpoint/2010/main" val="29030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7163-A05E-468C-B141-DA0CA84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F1A-FDEE-49ED-AAB9-350E5964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+ Accurate diagnosis and treatment of the patient</a:t>
            </a:r>
          </a:p>
          <a:p>
            <a:r>
              <a:rPr lang="en-GB" dirty="0"/>
              <a:t>Prompting when needed during treatment and care</a:t>
            </a:r>
          </a:p>
          <a:p>
            <a:r>
              <a:rPr lang="en-GB" dirty="0"/>
              <a:t>Updating made easier</a:t>
            </a:r>
          </a:p>
          <a:p>
            <a:r>
              <a:rPr lang="en-GB" dirty="0"/>
              <a:t>Environmental factors considered </a:t>
            </a:r>
          </a:p>
          <a:p>
            <a:r>
              <a:rPr lang="en-GB" dirty="0"/>
              <a:t>Accessibility to all users</a:t>
            </a:r>
          </a:p>
          <a:p>
            <a:r>
              <a:rPr lang="en-GB" dirty="0"/>
              <a:t>Response tiers and user privileges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88EE-EC05-4C4C-A68A-21C6D37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digital?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BB3-5BEA-499A-AAA6-22BD08BE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4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38E3-59FD-4247-A4FA-5A8430C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 tree to take the user to the correct pages as quick as possible</a:t>
            </a:r>
          </a:p>
          <a:p>
            <a:r>
              <a:rPr lang="en-GB" dirty="0"/>
              <a:t>Option to explore pages in further detail if needed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60-A68C-45A2-ADCB-EDDE7E6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Prompting when needed during treatment and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73D3-5839-478D-9390-5BFB0791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554B-1416-44D4-B3F9-85E9614C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to external server so admins can edit the content of the application remotely </a:t>
            </a:r>
            <a:r>
              <a:rPr lang="en-GB"/>
              <a:t>through text files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B789-DB86-44C0-B1FD-458DCD4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Loud environment, implementation of vibration notifications</a:t>
            </a:r>
          </a:p>
          <a:p>
            <a:r>
              <a:rPr lang="en-GB" dirty="0"/>
              <a:t>Large, simple buttons that can be used in a high stress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700-2D4B-4F80-8F15-AAAC4E29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to all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98C-9F3B-4443-A7F0-9AE7686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F6F4-A8C7-4918-8F1C-97659A8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tiers and user privileges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BDFE-9FA4-4E56-94F5-73E9DF5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39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260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RNLI </vt:lpstr>
      <vt:lpstr>Goals </vt:lpstr>
      <vt:lpstr>Why go digital? </vt:lpstr>
      <vt:lpstr>Quick and Accurate Diagnosis and Treatment</vt:lpstr>
      <vt:lpstr>Prompting when needed during treatment and care</vt:lpstr>
      <vt:lpstr>Updating made easier</vt:lpstr>
      <vt:lpstr>Environmental factors considered</vt:lpstr>
      <vt:lpstr>Accessibility to all users </vt:lpstr>
      <vt:lpstr>Response tiers and user privileges of the application </vt:lpstr>
      <vt:lpstr>Main components and Design </vt:lpstr>
      <vt:lpstr>Developments for the future </vt:lpstr>
      <vt:lpstr>Improvements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10</cp:revision>
  <dcterms:created xsi:type="dcterms:W3CDTF">2017-06-09T21:00:53Z</dcterms:created>
  <dcterms:modified xsi:type="dcterms:W3CDTF">2017-06-10T04:04:12Z</dcterms:modified>
</cp:coreProperties>
</file>