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7" r:id="rId5"/>
    <p:sldId id="261" r:id="rId6"/>
    <p:sldId id="260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414D90-4E99-40AE-9798-A69FFCAA5461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FA060-D08F-44E5-AD7E-CF796863C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43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FA060-D08F-44E5-AD7E-CF796863CE9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448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700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88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1003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972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2113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252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232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368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80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178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09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38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71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804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359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190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430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1EA31-6A64-499F-BADE-E64B14540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428875"/>
            <a:ext cx="8915399" cy="2262781"/>
          </a:xfrm>
        </p:spPr>
        <p:txBody>
          <a:bodyPr/>
          <a:lstStyle/>
          <a:p>
            <a:r>
              <a:rPr lang="en-GB" dirty="0"/>
              <a:t>RNLI Casualty Check Card Digitalisation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20355-F0AF-4CE0-886D-D8BECCF928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Sophia McCall, Kieran </a:t>
            </a:r>
            <a:r>
              <a:rPr lang="en-GB" dirty="0" err="1"/>
              <a:t>Rendall</a:t>
            </a:r>
            <a:r>
              <a:rPr lang="en-GB" dirty="0"/>
              <a:t>, </a:t>
            </a:r>
            <a:r>
              <a:rPr lang="en-GB" dirty="0" err="1"/>
              <a:t>Egle</a:t>
            </a:r>
            <a:r>
              <a:rPr lang="en-GB" dirty="0"/>
              <a:t> </a:t>
            </a:r>
            <a:r>
              <a:rPr lang="en-GB" dirty="0" err="1"/>
              <a:t>Arge</a:t>
            </a:r>
            <a:r>
              <a:rPr lang="en-GB" dirty="0"/>
              <a:t> , </a:t>
            </a:r>
            <a:r>
              <a:rPr lang="en-GB" dirty="0" err="1"/>
              <a:t>Kayisan</a:t>
            </a:r>
            <a:r>
              <a:rPr lang="en-GB" dirty="0"/>
              <a:t> </a:t>
            </a:r>
            <a:r>
              <a:rPr lang="en-GB" dirty="0" err="1"/>
              <a:t>Dalmeida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9654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468D0-D2E5-4F38-9964-E80CC7E91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C742C-FF4B-4B2A-AE3E-25D56CA67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02108"/>
            <a:ext cx="9050170" cy="4323054"/>
          </a:xfrm>
        </p:spPr>
        <p:txBody>
          <a:bodyPr>
            <a:normAutofit lnSpcReduction="10000"/>
          </a:bodyPr>
          <a:lstStyle/>
          <a:p>
            <a:r>
              <a:rPr lang="en-GB" sz="2800" dirty="0"/>
              <a:t>Quick + Accurate diagnosis and treatment of the patient</a:t>
            </a:r>
          </a:p>
          <a:p>
            <a:endParaRPr lang="en-GB" sz="2800" dirty="0"/>
          </a:p>
          <a:p>
            <a:r>
              <a:rPr lang="en-GB" sz="2800" dirty="0"/>
              <a:t>Software updates made easier to re-distribute latest medical content and information</a:t>
            </a:r>
          </a:p>
          <a:p>
            <a:endParaRPr lang="en-GB" sz="2800" dirty="0"/>
          </a:p>
          <a:p>
            <a:r>
              <a:rPr lang="en-GB" sz="2800" dirty="0"/>
              <a:t>End user environmental factors considered </a:t>
            </a:r>
            <a:br>
              <a:rPr lang="en-GB" sz="2800" dirty="0"/>
            </a:br>
            <a:endParaRPr lang="en-GB" sz="2800" dirty="0"/>
          </a:p>
          <a:p>
            <a:pPr lvl="1"/>
            <a:r>
              <a:rPr lang="en-GB" sz="2400" dirty="0"/>
              <a:t>Global Goal: Good Health</a:t>
            </a:r>
          </a:p>
          <a:p>
            <a:pPr marL="0" indent="0">
              <a:buNone/>
            </a:pPr>
            <a:endParaRPr lang="en-GB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892141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4AECF-B423-49B2-8ADA-FB40A8BEA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025" y="0"/>
            <a:ext cx="8911687" cy="1280890"/>
          </a:xfrm>
        </p:spPr>
        <p:txBody>
          <a:bodyPr/>
          <a:lstStyle/>
          <a:p>
            <a:r>
              <a:rPr lang="en-GB" dirty="0"/>
              <a:t>Quick and Accurate Diagnosis and Treatment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7F297F-A8AD-4FC0-879F-4E1A096B1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37" y="1280890"/>
            <a:ext cx="5048250" cy="2143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7A578D-2B7A-47E0-AA1D-51FA7FF06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4028" y="1280890"/>
            <a:ext cx="4914900" cy="2162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CEA42E-80EA-48D0-9B05-0ADD44A643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6137" y="3921815"/>
            <a:ext cx="49911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862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093A2-562C-4C50-9EA7-A088C7BD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Real-life application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BB2ECE-3755-49BE-964A-18F3AFC6E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944" y="1905000"/>
            <a:ext cx="6363149" cy="426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736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5E23E-EDC7-4371-9A84-23C51D52A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Environmental factors considered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64C413-3A58-435B-A4AC-77149DFA5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128" y="1416728"/>
            <a:ext cx="5731484" cy="329814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FCCB966-92F8-4503-8013-8EDF8CE20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1264" y="5049090"/>
            <a:ext cx="6174558" cy="1808910"/>
          </a:xfrm>
        </p:spPr>
        <p:txBody>
          <a:bodyPr>
            <a:normAutofit/>
          </a:bodyPr>
          <a:lstStyle/>
          <a:p>
            <a:r>
              <a:rPr lang="en-GB" sz="2000" dirty="0"/>
              <a:t>Text-to-speech</a:t>
            </a:r>
          </a:p>
          <a:p>
            <a:r>
              <a:rPr lang="en-GB" sz="2000" dirty="0"/>
              <a:t>AI integration</a:t>
            </a:r>
          </a:p>
          <a:p>
            <a:r>
              <a:rPr lang="en-GB" sz="2000" dirty="0"/>
              <a:t>Vibration with beep notifications</a:t>
            </a:r>
          </a:p>
          <a:p>
            <a:endParaRPr lang="en-GB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487026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1BCF-6F54-44DF-9C6F-392F0CE5B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Updating made easier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E696EB-2897-451A-A6A6-34D42E834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661" y="1672358"/>
            <a:ext cx="8364339" cy="15475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C6CCBC-6565-416B-87B3-CECDBCE0E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661" y="4021414"/>
            <a:ext cx="3048821" cy="15402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9D83C9F-0782-486A-AC6C-A5713E1DBDDD}"/>
              </a:ext>
            </a:extLst>
          </p:cNvPr>
          <p:cNvSpPr/>
          <p:nvPr/>
        </p:nvSpPr>
        <p:spPr>
          <a:xfrm>
            <a:off x="5715897" y="2265782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GB" sz="2800" dirty="0"/>
          </a:p>
          <a:p>
            <a:endParaRPr lang="en-GB" sz="28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21FACD5-84A4-4FF7-B73B-38F0EBE2F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761" y="3887104"/>
            <a:ext cx="6174558" cy="1808910"/>
          </a:xfrm>
        </p:spPr>
        <p:txBody>
          <a:bodyPr>
            <a:normAutofit/>
          </a:bodyPr>
          <a:lstStyle/>
          <a:p>
            <a:r>
              <a:rPr lang="en-GB" sz="2000" dirty="0"/>
              <a:t>Server pushes data to client via text file </a:t>
            </a:r>
          </a:p>
          <a:p>
            <a:pPr marL="0" indent="0">
              <a:buNone/>
            </a:pPr>
            <a:endParaRPr lang="en-GB" sz="2000" dirty="0"/>
          </a:p>
          <a:p>
            <a:r>
              <a:rPr lang="en-GB" sz="2000" dirty="0"/>
              <a:t>Supporting charities by saving money and distribution ease </a:t>
            </a:r>
          </a:p>
          <a:p>
            <a:endParaRPr lang="en-GB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666592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A6EA3-A180-4551-ABA0-02AFCF7C3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Developments for the future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E1CBD-3E00-42A3-ABAC-42229F0C8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78129"/>
            <a:ext cx="8915400" cy="3697553"/>
          </a:xfrm>
        </p:spPr>
        <p:txBody>
          <a:bodyPr>
            <a:normAutofit lnSpcReduction="10000"/>
          </a:bodyPr>
          <a:lstStyle/>
          <a:p>
            <a:r>
              <a:rPr lang="en-GB" sz="2000" dirty="0"/>
              <a:t>Implementation of role based access control to certain app features i.e. if the application was to be released to the public in contrast to RNLI personnel use</a:t>
            </a:r>
          </a:p>
          <a:p>
            <a:r>
              <a:rPr lang="en-GB" sz="2000" dirty="0"/>
              <a:t>Implementation of patient records database linked to application</a:t>
            </a:r>
          </a:p>
          <a:p>
            <a:r>
              <a:rPr lang="en-GB" sz="2000" dirty="0"/>
              <a:t>Further development into specialist hand held devices created and issued for the RNLI</a:t>
            </a:r>
          </a:p>
          <a:p>
            <a:r>
              <a:rPr lang="en-GB" sz="2000" dirty="0"/>
              <a:t>Hardware</a:t>
            </a:r>
          </a:p>
          <a:p>
            <a:pPr lvl="1"/>
            <a:r>
              <a:rPr lang="en-GB" sz="1800" dirty="0"/>
              <a:t>Water Resistance Industry Standard (IP68)</a:t>
            </a:r>
          </a:p>
          <a:p>
            <a:pPr lvl="1"/>
            <a:r>
              <a:rPr lang="en-GB" sz="1800" dirty="0"/>
              <a:t>Rugged  </a:t>
            </a:r>
            <a:endParaRPr lang="en-GB" sz="2000" dirty="0"/>
          </a:p>
          <a:p>
            <a:r>
              <a:rPr lang="en-GB" sz="2000" dirty="0"/>
              <a:t>Dictionary expansions for potential diagnoses and their treatments</a:t>
            </a:r>
          </a:p>
          <a:p>
            <a:endParaRPr lang="en-GB" sz="2000" dirty="0"/>
          </a:p>
        </p:txBody>
      </p:sp>
      <p:pic>
        <p:nvPicPr>
          <p:cNvPr id="1026" name="Picture 2" descr="Image result for alice and bob public key cryptography">
            <a:extLst>
              <a:ext uri="{FF2B5EF4-FFF2-40B4-BE49-F238E27FC236}">
                <a16:creationId xmlns:a16="http://schemas.microsoft.com/office/drawing/2014/main" id="{31124CF0-FCA5-4C81-9DFC-4245245F8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095" y="5092241"/>
            <a:ext cx="3634478" cy="163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96910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555</TotalTime>
  <Words>152</Words>
  <Application>Microsoft Office PowerPoint</Application>
  <PresentationFormat>Widescreen</PresentationFormat>
  <Paragraphs>28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Wisp</vt:lpstr>
      <vt:lpstr>RNLI Casualty Check Card Digitalisation </vt:lpstr>
      <vt:lpstr>Goals </vt:lpstr>
      <vt:lpstr>Quick and Accurate Diagnosis and Treatment</vt:lpstr>
      <vt:lpstr>Real-life application </vt:lpstr>
      <vt:lpstr>Environmental factors considered</vt:lpstr>
      <vt:lpstr>Updating made easier</vt:lpstr>
      <vt:lpstr>Developments for the future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RNLI</dc:title>
  <dc:creator>Sophia McCall (s4916645)</dc:creator>
  <cp:lastModifiedBy>Sophia McCall (s4916645)</cp:lastModifiedBy>
  <cp:revision>40</cp:revision>
  <dcterms:created xsi:type="dcterms:W3CDTF">2017-06-09T21:00:53Z</dcterms:created>
  <dcterms:modified xsi:type="dcterms:W3CDTF">2017-06-10T10:08:19Z</dcterms:modified>
</cp:coreProperties>
</file>