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70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88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00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972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113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52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32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36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80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17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9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38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0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19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3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EA31-6A64-499F-BADE-E64B14540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RNLI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20355-F0AF-4CE0-886D-D8BECCF92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65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5AFA-13AF-45E0-B89A-208381B1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components and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8622-30CF-469E-9A9F-5C5272315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app</a:t>
            </a:r>
          </a:p>
          <a:p>
            <a:pPr lvl="1"/>
            <a:r>
              <a:rPr lang="en-GB" dirty="0"/>
              <a:t>Can be used across all device platforms</a:t>
            </a:r>
          </a:p>
          <a:p>
            <a:pPr lvl="1"/>
            <a:r>
              <a:rPr lang="en-GB" dirty="0"/>
              <a:t>Accessibility can be made easier through web-enabled tools e.g. screen reader, zooming in/out</a:t>
            </a:r>
          </a:p>
          <a:p>
            <a:pPr lvl="1"/>
            <a:r>
              <a:rPr lang="en-GB" dirty="0"/>
              <a:t>Web functions are more varied than mobile app functions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63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6EA3-A180-4551-ABA0-02AFCF7C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Developments for the future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1CBD-3E00-42A3-ABAC-42229F0C8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Further development into specialist hand held devices created and issued for the RNLI</a:t>
            </a:r>
          </a:p>
          <a:p>
            <a:r>
              <a:rPr lang="en-GB" dirty="0"/>
              <a:t>Dictionary expansions for potential diagnoses and their treatments</a:t>
            </a:r>
          </a:p>
          <a:p>
            <a:r>
              <a:rPr lang="en-GB" dirty="0"/>
              <a:t>Implementation of role based access control to certain app features i.e. if the application was to be released to the public in contrast to RNLI personnel use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96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131D-E779-44B5-9CD9-D1DEC229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C988-D690-4FD6-AD7C-B780886BC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Clean cut design</a:t>
            </a:r>
          </a:p>
          <a:p>
            <a:r>
              <a:rPr lang="en-GB" dirty="0"/>
              <a:t>Inbuilt accessibility options/tools</a:t>
            </a:r>
          </a:p>
          <a:p>
            <a:r>
              <a:rPr lang="en-GB" dirty="0"/>
              <a:t>Smoother operation between client/server</a:t>
            </a:r>
          </a:p>
        </p:txBody>
      </p:sp>
    </p:spTree>
    <p:extLst>
      <p:ext uri="{BB962C8B-B14F-4D97-AF65-F5344CB8AC3E}">
        <p14:creationId xmlns:p14="http://schemas.microsoft.com/office/powerpoint/2010/main" val="290307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7163-A05E-468C-B141-DA0CA84C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AF1A-FDEE-49ED-AAB9-350E5964B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668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68D0-D2E5-4F38-9964-E80CC7E9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742C-FF4B-4B2A-AE3E-25D56CA6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Quick + Accurate diagnosis and treatment of the patient</a:t>
            </a:r>
          </a:p>
          <a:p>
            <a:r>
              <a:rPr lang="en-GB" dirty="0"/>
              <a:t>Prompting when needed during treatment and care</a:t>
            </a:r>
          </a:p>
          <a:p>
            <a:r>
              <a:rPr lang="en-GB" dirty="0"/>
              <a:t>Updating made easier</a:t>
            </a:r>
          </a:p>
          <a:p>
            <a:r>
              <a:rPr lang="en-GB" dirty="0"/>
              <a:t>Environmental factors considered </a:t>
            </a:r>
          </a:p>
          <a:p>
            <a:r>
              <a:rPr lang="en-GB" dirty="0"/>
              <a:t>Accessibility to all users</a:t>
            </a:r>
          </a:p>
          <a:p>
            <a:r>
              <a:rPr lang="en-GB" dirty="0"/>
              <a:t>Response tiers and user privileges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14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88EE-EC05-4C4C-A68A-21C6D371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go digital?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BB3-5BEA-499A-AAA6-22BD08BE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841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AECF-B423-49B2-8ADA-FB40A8BE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and Accurate Diagnosis and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38E3-59FD-4247-A4FA-5A8430CC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86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4D60-A68C-45A2-ADCB-EDDE7E6A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Prompting when needed during treatment and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73D3-5839-478D-9390-5BFB0791F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01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1BCF-6F54-44DF-9C6F-392F0CE5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made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554B-1416-44D4-B3F9-85E9614CE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Link to external server so admins can edit the content of the </a:t>
            </a:r>
            <a:r>
              <a:rPr lang="en-GB"/>
              <a:t>application remotely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59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E23E-EDC7-4371-9A84-23C51D52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Environmental factors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B789-DB86-44C0-B1FD-458DCD43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Loud environment, implementation of vibration notifications</a:t>
            </a:r>
          </a:p>
          <a:p>
            <a:r>
              <a:rPr lang="en-GB" dirty="0"/>
              <a:t>Large, simple buttons that can be used in a high stress environment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02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3700-2D4B-4F80-8F15-AAAC4E29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Accessibility to all users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98C-9F3B-4443-A7F0-9AE76867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61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F6F4-A8C7-4918-8F1C-97659A8A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Response tiers and user privileges of the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BDFE-9FA4-4E56-94F5-73E9DF53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0039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394</TotalTime>
  <Words>218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RNLI </vt:lpstr>
      <vt:lpstr>Goals </vt:lpstr>
      <vt:lpstr>Why go digital? </vt:lpstr>
      <vt:lpstr>Quick and Accurate Diagnosis and Treatment</vt:lpstr>
      <vt:lpstr>Prompting when needed during treatment and care</vt:lpstr>
      <vt:lpstr>Updating made easier</vt:lpstr>
      <vt:lpstr>Environmental factors considered</vt:lpstr>
      <vt:lpstr>Accessibility to all users </vt:lpstr>
      <vt:lpstr>Response tiers and user privileges of the application </vt:lpstr>
      <vt:lpstr>Main components and Design </vt:lpstr>
      <vt:lpstr>Developments for the future </vt:lpstr>
      <vt:lpstr>Improvements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RNLI</dc:title>
  <dc:creator>Sophia McCall (s4916645)</dc:creator>
  <cp:lastModifiedBy>Sophia McCall (s4916645)</cp:lastModifiedBy>
  <cp:revision>9</cp:revision>
  <dcterms:created xsi:type="dcterms:W3CDTF">2017-06-09T21:00:53Z</dcterms:created>
  <dcterms:modified xsi:type="dcterms:W3CDTF">2017-06-10T03:54:44Z</dcterms:modified>
</cp:coreProperties>
</file>