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700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88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1003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972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2113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52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232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368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80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178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09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38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7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804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35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19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430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EA31-6A64-499F-BADE-E64B14540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RNLI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20355-F0AF-4CE0-886D-D8BECCF928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654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5AFA-13AF-45E0-B89A-208381B19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components and 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B8622-30CF-469E-9A9F-5C5272315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7347" y="1556084"/>
            <a:ext cx="9467265" cy="4355138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Initial prompt page for user to choose the state of the patient based on the four categories they can fall into </a:t>
            </a:r>
          </a:p>
          <a:p>
            <a:r>
              <a:rPr lang="en-GB" dirty="0"/>
              <a:t> Depending on user choice – they are taken to the correct information page and have the option to access further information through a “dictionary” if they need it</a:t>
            </a:r>
          </a:p>
          <a:p>
            <a:r>
              <a:rPr lang="en-GB" dirty="0"/>
              <a:t> Web application</a:t>
            </a:r>
          </a:p>
          <a:p>
            <a:pPr lvl="1"/>
            <a:r>
              <a:rPr lang="en-GB" dirty="0"/>
              <a:t>Can be used across all device platforms</a:t>
            </a:r>
          </a:p>
          <a:p>
            <a:pPr lvl="1"/>
            <a:r>
              <a:rPr lang="en-GB" dirty="0"/>
              <a:t>Accessibility can be made easier through web-enabled tools e.g. screen reader, zooming in/out</a:t>
            </a:r>
          </a:p>
          <a:p>
            <a:pPr lvl="1"/>
            <a:r>
              <a:rPr lang="en-GB" dirty="0"/>
              <a:t>Web functions are more varied than mobile app functions</a:t>
            </a:r>
          </a:p>
          <a:p>
            <a:pPr lvl="1"/>
            <a:r>
              <a:rPr lang="en-GB" dirty="0"/>
              <a:t>Can be used offline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8636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A6EA3-A180-4551-ABA0-02AFCF7C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Developments for the future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E1CBD-3E00-42A3-ABAC-42229F0C8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Further development into specialist hand held devices created and issued for the RNLI</a:t>
            </a:r>
          </a:p>
          <a:p>
            <a:r>
              <a:rPr lang="en-GB" dirty="0"/>
              <a:t>Dictionary expansions for potential diagnoses and their treatments</a:t>
            </a:r>
          </a:p>
          <a:p>
            <a:r>
              <a:rPr lang="en-GB" dirty="0"/>
              <a:t>Implementation of role based access control to certain app features i.e. if the application was to be released to the public in contrast to RNLI personnel use</a:t>
            </a:r>
          </a:p>
          <a:p>
            <a:r>
              <a:rPr lang="en-GB" dirty="0"/>
              <a:t>Implementation of patient records database linked to application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969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9131D-E779-44B5-9CD9-D1DEC229F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4C988-D690-4FD6-AD7C-B780886BC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Clean cut design</a:t>
            </a:r>
          </a:p>
          <a:p>
            <a:r>
              <a:rPr lang="en-GB" dirty="0"/>
              <a:t>Inbuilt accessibility options/tools</a:t>
            </a:r>
          </a:p>
          <a:p>
            <a:r>
              <a:rPr lang="en-GB" dirty="0"/>
              <a:t>Smoother operation between client/server</a:t>
            </a:r>
          </a:p>
        </p:txBody>
      </p:sp>
    </p:spTree>
    <p:extLst>
      <p:ext uri="{BB962C8B-B14F-4D97-AF65-F5344CB8AC3E}">
        <p14:creationId xmlns:p14="http://schemas.microsoft.com/office/powerpoint/2010/main" val="2903070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87163-A05E-468C-B141-DA0CA84C8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EAF1A-FDEE-49ED-AAB9-350E5964B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668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468D0-D2E5-4F38-9964-E80CC7E9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C742C-FF4B-4B2A-AE3E-25D56CA67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Quick + Accurate diagnosis and treatment of the patient</a:t>
            </a:r>
          </a:p>
          <a:p>
            <a:r>
              <a:rPr lang="en-GB" dirty="0"/>
              <a:t>Prompting when needed during treatment and care</a:t>
            </a:r>
          </a:p>
          <a:p>
            <a:r>
              <a:rPr lang="en-GB" dirty="0"/>
              <a:t>Updating made easier</a:t>
            </a:r>
          </a:p>
          <a:p>
            <a:r>
              <a:rPr lang="en-GB" dirty="0"/>
              <a:t>Environmental factors considered </a:t>
            </a:r>
          </a:p>
          <a:p>
            <a:r>
              <a:rPr lang="en-GB" dirty="0"/>
              <a:t>Accessibility to all users</a:t>
            </a:r>
          </a:p>
          <a:p>
            <a:r>
              <a:rPr lang="en-GB" dirty="0"/>
              <a:t>Response tiers and user privileges of the application</a:t>
            </a:r>
          </a:p>
          <a:p>
            <a:r>
              <a:rPr lang="en-GB" dirty="0"/>
              <a:t>Global Goal: Good Health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214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188EE-EC05-4C4C-A68A-21C6D371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go digital?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6EBB3-5BEA-499A-AAA6-22BD08BEC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Easier to update information systems</a:t>
            </a:r>
          </a:p>
          <a:p>
            <a:r>
              <a:rPr lang="en-GB" dirty="0"/>
              <a:t>More information can be made portable</a:t>
            </a:r>
          </a:p>
          <a:p>
            <a:r>
              <a:rPr lang="en-GB" dirty="0"/>
              <a:t>Bridging the generation gap of </a:t>
            </a:r>
            <a:r>
              <a:rPr lang="en-GB"/>
              <a:t>younger volunteers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8417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4AECF-B423-49B2-8ADA-FB40A8BEA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and Accurate Diagnosis and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38E3-59FD-4247-A4FA-5A8430CC9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Decision tree to take the user to the correct pages as quick as possible</a:t>
            </a:r>
          </a:p>
          <a:p>
            <a:r>
              <a:rPr lang="en-GB" dirty="0"/>
              <a:t>Option to explore pages in further detail if needed </a:t>
            </a:r>
          </a:p>
          <a:p>
            <a:r>
              <a:rPr lang="en-GB" dirty="0"/>
              <a:t>Aimed at the “Good Health” global goal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486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A4D60-A68C-45A2-ADCB-EDDE7E6A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Prompting when needed during treatment and 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673D3-5839-478D-9390-5BFB0791F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Dictionary available if volunteers or users need help during treatment</a:t>
            </a:r>
          </a:p>
          <a:p>
            <a:r>
              <a:rPr lang="en-GB" dirty="0"/>
              <a:t>Decision tree implemented within application in attempt to get user the correct information</a:t>
            </a:r>
          </a:p>
        </p:txBody>
      </p:sp>
    </p:spTree>
    <p:extLst>
      <p:ext uri="{BB962C8B-B14F-4D97-AF65-F5344CB8AC3E}">
        <p14:creationId xmlns:p14="http://schemas.microsoft.com/office/powerpoint/2010/main" val="3862013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1BCF-6F54-44DF-9C6F-392F0CE5B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Updating made easier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1554B-1416-44D4-B3F9-85E9614CE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Link to external server so admins can edit the content of the application remotely through text files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592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5E23E-EDC7-4371-9A84-23C51D52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Environmental factors considered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B789-DB86-44C0-B1FD-458DCD439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Loud environment, implementation of vibration notifications</a:t>
            </a:r>
          </a:p>
          <a:p>
            <a:r>
              <a:rPr lang="en-GB" dirty="0"/>
              <a:t>Large, simple buttons that can be used in a high stress environment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7026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3700-2D4B-4F80-8F15-AAAC4E296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Accessibility to all users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E598C-9F3B-4443-A7F0-9AE76867E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Vibration notifications</a:t>
            </a:r>
          </a:p>
          <a:p>
            <a:r>
              <a:rPr lang="en-GB" dirty="0"/>
              <a:t>Web application </a:t>
            </a:r>
            <a:r>
              <a:rPr lang="en-GB" dirty="0" err="1"/>
              <a:t>oppurtunities</a:t>
            </a:r>
            <a:r>
              <a:rPr lang="en-GB" dirty="0"/>
              <a:t> (e.g. screen readers and zooming in/out)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5618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3F6F4-A8C7-4918-8F1C-97659A8AD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Response tiers and user privileges of the application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2BDFE-9FA4-4E56-94F5-73E9DF536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00399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419</TotalTime>
  <Words>382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RNLI </vt:lpstr>
      <vt:lpstr>Goals </vt:lpstr>
      <vt:lpstr>Why go digital? </vt:lpstr>
      <vt:lpstr>Quick and Accurate Diagnosis and Treatment</vt:lpstr>
      <vt:lpstr>Prompting when needed during treatment and care</vt:lpstr>
      <vt:lpstr>Updating made easier</vt:lpstr>
      <vt:lpstr>Environmental factors considered</vt:lpstr>
      <vt:lpstr>Accessibility to all users </vt:lpstr>
      <vt:lpstr>Response tiers and user privileges of the application </vt:lpstr>
      <vt:lpstr>Main components and Design </vt:lpstr>
      <vt:lpstr>Developments for the future </vt:lpstr>
      <vt:lpstr>Improvements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RNLI</dc:title>
  <dc:creator>Sophia McCall (s4916645)</dc:creator>
  <cp:lastModifiedBy>Sophia McCall (s4916645)</cp:lastModifiedBy>
  <cp:revision>14</cp:revision>
  <dcterms:created xsi:type="dcterms:W3CDTF">2017-06-09T21:00:53Z</dcterms:created>
  <dcterms:modified xsi:type="dcterms:W3CDTF">2017-06-10T04:19:59Z</dcterms:modified>
</cp:coreProperties>
</file>