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RNLI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AFA-13AF-45E0-B89A-208381B1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components and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8622-30CF-469E-9A9F-5C527231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31D-E779-44B5-9CD9-D1DEC229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C988-D690-4FD6-AD7C-B780886B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7163-A05E-468C-B141-DA0CA84C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F1A-FDEE-49ED-AAB9-350E5964B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6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+ Accurate diagnosis and treatment of the patient</a:t>
            </a:r>
          </a:p>
          <a:p>
            <a:r>
              <a:rPr lang="en-GB" dirty="0"/>
              <a:t>Prompting when needed during treatment and care</a:t>
            </a:r>
          </a:p>
          <a:p>
            <a:r>
              <a:rPr lang="en-GB" dirty="0"/>
              <a:t>Updating made easier</a:t>
            </a:r>
          </a:p>
          <a:p>
            <a:r>
              <a:rPr lang="en-GB" dirty="0"/>
              <a:t>Environmental factors considered </a:t>
            </a:r>
          </a:p>
          <a:p>
            <a:r>
              <a:rPr lang="en-GB" dirty="0"/>
              <a:t>Accessibility to all users</a:t>
            </a:r>
          </a:p>
          <a:p>
            <a:r>
              <a:rPr lang="en-GB" dirty="0"/>
              <a:t>Response tiers and user privileges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88EE-EC05-4C4C-A68A-21C6D371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digital?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BB3-5BEA-499A-AAA6-22BD08BE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41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38E3-59FD-4247-A4FA-5A8430CC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D60-A68C-45A2-ADCB-EDDE7E6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Prompting when needed during treatment and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73D3-5839-478D-9390-5BFB0791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1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554B-1416-44D4-B3F9-85E9614C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B789-DB86-44C0-B1FD-458DCD43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700-2D4B-4F80-8F15-AAAC4E29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to all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98C-9F3B-4443-A7F0-9AE76867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1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F6F4-A8C7-4918-8F1C-97659A8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tiers and user privileges of the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BDFE-9FA4-4E56-94F5-73E9DF5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039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386</TotalTime>
  <Words>81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RNLI </vt:lpstr>
      <vt:lpstr>Goals </vt:lpstr>
      <vt:lpstr>Why go digital? </vt:lpstr>
      <vt:lpstr>Quick and Accurate Diagnosis and Treatment</vt:lpstr>
      <vt:lpstr>Prompting when needed during treatment and care</vt:lpstr>
      <vt:lpstr>Updating made easier</vt:lpstr>
      <vt:lpstr>Environmental factors considered</vt:lpstr>
      <vt:lpstr>Accessibility to all users </vt:lpstr>
      <vt:lpstr>Response tiers and user privileges of the application </vt:lpstr>
      <vt:lpstr>Main components and Design </vt:lpstr>
      <vt:lpstr>Developments for the future </vt:lpstr>
      <vt:lpstr>Improvements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8</cp:revision>
  <dcterms:created xsi:type="dcterms:W3CDTF">2017-06-09T21:00:53Z</dcterms:created>
  <dcterms:modified xsi:type="dcterms:W3CDTF">2017-06-10T03:27:13Z</dcterms:modified>
</cp:coreProperties>
</file>