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7" r:id="rId5"/>
    <p:sldId id="261" r:id="rId6"/>
    <p:sldId id="260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14D90-4E99-40AE-9798-A69FFCAA5461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FA060-D08F-44E5-AD7E-CF796863C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4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FA060-D08F-44E5-AD7E-CF796863CE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44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70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88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00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972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113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52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32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36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80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17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9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38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0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19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3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EA31-6A64-499F-BADE-E64B14540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428875"/>
            <a:ext cx="8915399" cy="2262781"/>
          </a:xfrm>
        </p:spPr>
        <p:txBody>
          <a:bodyPr/>
          <a:lstStyle/>
          <a:p>
            <a:r>
              <a:rPr lang="en-GB" dirty="0"/>
              <a:t>RNLI Casualty Check Card Digitalisation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20355-F0AF-4CE0-886D-D8BECCF92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Sophia McCall, Kieran </a:t>
            </a:r>
            <a:r>
              <a:rPr lang="en-GB" dirty="0" err="1"/>
              <a:t>Rendall</a:t>
            </a:r>
            <a:r>
              <a:rPr lang="en-GB" dirty="0"/>
              <a:t>, </a:t>
            </a:r>
            <a:r>
              <a:rPr lang="en-GB" dirty="0" err="1"/>
              <a:t>Egle</a:t>
            </a:r>
            <a:r>
              <a:rPr lang="en-GB" dirty="0"/>
              <a:t> </a:t>
            </a:r>
            <a:r>
              <a:rPr lang="en-GB" dirty="0" err="1"/>
              <a:t>Arge</a:t>
            </a:r>
            <a:r>
              <a:rPr lang="en-GB" dirty="0"/>
              <a:t> , </a:t>
            </a:r>
            <a:r>
              <a:rPr lang="en-GB" dirty="0" err="1"/>
              <a:t>Kayisan</a:t>
            </a:r>
            <a:r>
              <a:rPr lang="en-GB" dirty="0"/>
              <a:t> </a:t>
            </a:r>
            <a:r>
              <a:rPr lang="en-GB" dirty="0" err="1"/>
              <a:t>Dalmeida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65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68D0-D2E5-4F38-9964-E80CC7E9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742C-FF4B-4B2A-AE3E-25D56CA67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02108"/>
            <a:ext cx="9050170" cy="4323054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Quick + Accurate assessment and treatment of the patient</a:t>
            </a:r>
          </a:p>
          <a:p>
            <a:endParaRPr lang="en-GB" sz="2800" dirty="0"/>
          </a:p>
          <a:p>
            <a:r>
              <a:rPr lang="en-GB" sz="2800" dirty="0"/>
              <a:t>Software updates made easier to re-distribute latest medical content and information</a:t>
            </a:r>
          </a:p>
          <a:p>
            <a:endParaRPr lang="en-GB" sz="2800" dirty="0"/>
          </a:p>
          <a:p>
            <a:r>
              <a:rPr lang="en-GB" sz="2800" dirty="0"/>
              <a:t>End user environmental factors considered </a:t>
            </a:r>
            <a:br>
              <a:rPr lang="en-GB" sz="2800" dirty="0"/>
            </a:br>
            <a:endParaRPr lang="en-GB" sz="2800" dirty="0"/>
          </a:p>
          <a:p>
            <a:pPr lvl="1"/>
            <a:r>
              <a:rPr lang="en-GB" sz="2400" dirty="0"/>
              <a:t>Global Goal: Good Health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9214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AECF-B423-49B2-8ADA-FB40A8BE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025" y="0"/>
            <a:ext cx="8911687" cy="1280890"/>
          </a:xfrm>
        </p:spPr>
        <p:txBody>
          <a:bodyPr/>
          <a:lstStyle/>
          <a:p>
            <a:r>
              <a:rPr lang="en-GB" dirty="0"/>
              <a:t>Quick and Accurate assessment and Treatment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F297F-A8AD-4FC0-879F-4E1A096B1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37" y="1280890"/>
            <a:ext cx="5048250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7A578D-2B7A-47E0-AA1D-51FA7FF06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028" y="1280890"/>
            <a:ext cx="4914900" cy="2162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CEA42E-80EA-48D0-9B05-0ADD44A64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137" y="3921815"/>
            <a:ext cx="4991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6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93A2-562C-4C50-9EA7-A088C7BD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Real-life application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B2ECE-3755-49BE-964A-18F3AFC6E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44" y="1905000"/>
            <a:ext cx="6363149" cy="42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3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E23E-EDC7-4371-9A84-23C51D52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Environmental factors considered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CCB966-92F8-4503-8013-8EDF8CE20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1264" y="5049090"/>
            <a:ext cx="6174558" cy="1808910"/>
          </a:xfrm>
        </p:spPr>
        <p:txBody>
          <a:bodyPr>
            <a:normAutofit/>
          </a:bodyPr>
          <a:lstStyle/>
          <a:p>
            <a:r>
              <a:rPr lang="en-GB" sz="2000" dirty="0"/>
              <a:t>Text-to-speech</a:t>
            </a:r>
          </a:p>
          <a:p>
            <a:r>
              <a:rPr lang="en-GB" sz="2000" dirty="0"/>
              <a:t>AI integration</a:t>
            </a:r>
          </a:p>
          <a:p>
            <a:r>
              <a:rPr lang="en-GB" sz="2000" dirty="0"/>
              <a:t>Vibration with beep notifications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F187D3-DA0C-4F3B-9B8A-C6B6CD5F1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3" t="1" r="22399" b="26273"/>
          <a:stretch/>
        </p:blipFill>
        <p:spPr>
          <a:xfrm>
            <a:off x="3551069" y="1352735"/>
            <a:ext cx="4847207" cy="3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2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1BCF-6F54-44DF-9C6F-392F0CE5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made easier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E696EB-2897-451A-A6A6-34D42E834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61" y="1672358"/>
            <a:ext cx="8364339" cy="1547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6CCBC-6565-416B-87B3-CECDBCE0E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61" y="4021414"/>
            <a:ext cx="3048821" cy="15402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D83C9F-0782-486A-AC6C-A5713E1DBDDD}"/>
              </a:ext>
            </a:extLst>
          </p:cNvPr>
          <p:cNvSpPr/>
          <p:nvPr/>
        </p:nvSpPr>
        <p:spPr>
          <a:xfrm>
            <a:off x="5715897" y="226578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sz="2800" dirty="0"/>
          </a:p>
          <a:p>
            <a:endParaRPr lang="en-GB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1FACD5-84A4-4FF7-B73B-38F0EBE2F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761" y="3887104"/>
            <a:ext cx="6174558" cy="1808910"/>
          </a:xfrm>
        </p:spPr>
        <p:txBody>
          <a:bodyPr>
            <a:normAutofit/>
          </a:bodyPr>
          <a:lstStyle/>
          <a:p>
            <a:r>
              <a:rPr lang="en-GB" sz="2000" dirty="0"/>
              <a:t>Server pushes data to client via text file 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Supporting charities by saving money and distribution ease 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6659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6EA3-A180-4551-ABA0-02AFCF7C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Developments for the future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1CBD-3E00-42A3-ABAC-42229F0C8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8129"/>
            <a:ext cx="8915400" cy="3697553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Implementation of role based access control to certain app features i.e. if the application was to be released to the public in contrast to RNLI personnel use</a:t>
            </a:r>
          </a:p>
          <a:p>
            <a:r>
              <a:rPr lang="en-GB" sz="2000" dirty="0"/>
              <a:t>Implementation of patient records database linked to application</a:t>
            </a:r>
          </a:p>
          <a:p>
            <a:r>
              <a:rPr lang="en-GB" sz="2000" dirty="0"/>
              <a:t>Further development into specialist hand held devices created and issued for the RNLI</a:t>
            </a:r>
          </a:p>
          <a:p>
            <a:r>
              <a:rPr lang="en-GB" sz="2000" dirty="0"/>
              <a:t>Hardware</a:t>
            </a:r>
          </a:p>
          <a:p>
            <a:pPr lvl="1"/>
            <a:r>
              <a:rPr lang="en-GB" sz="1800" dirty="0"/>
              <a:t>Water Resistance Industry Standard (IP68)</a:t>
            </a:r>
          </a:p>
          <a:p>
            <a:pPr lvl="1"/>
            <a:r>
              <a:rPr lang="en-GB" sz="1800" dirty="0"/>
              <a:t>Rugged  </a:t>
            </a:r>
            <a:endParaRPr lang="en-GB" sz="2000" dirty="0"/>
          </a:p>
          <a:p>
            <a:r>
              <a:rPr lang="en-GB" sz="2000" dirty="0"/>
              <a:t>Dictionary expansions for potential diagnoses and their treatments</a:t>
            </a:r>
          </a:p>
          <a:p>
            <a:endParaRPr lang="en-GB" sz="2000" dirty="0"/>
          </a:p>
        </p:txBody>
      </p:sp>
      <p:pic>
        <p:nvPicPr>
          <p:cNvPr id="1026" name="Picture 2" descr="Image result for alice and bob public key cryptography">
            <a:extLst>
              <a:ext uri="{FF2B5EF4-FFF2-40B4-BE49-F238E27FC236}">
                <a16:creationId xmlns:a16="http://schemas.microsoft.com/office/drawing/2014/main" id="{31124CF0-FCA5-4C81-9DFC-4245245F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095" y="5092241"/>
            <a:ext cx="3634478" cy="163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9691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563</TotalTime>
  <Words>152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RNLI Casualty Check Card Digitalisation </vt:lpstr>
      <vt:lpstr>Goals </vt:lpstr>
      <vt:lpstr>Quick and Accurate assessment and Treatment</vt:lpstr>
      <vt:lpstr>Real-life application </vt:lpstr>
      <vt:lpstr>Environmental factors considered</vt:lpstr>
      <vt:lpstr>Updating made easier</vt:lpstr>
      <vt:lpstr>Developments for the future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RNLI</dc:title>
  <dc:creator>Sophia McCall (s4916645)</dc:creator>
  <cp:lastModifiedBy>Sophia McCall (s4916645)</cp:lastModifiedBy>
  <cp:revision>43</cp:revision>
  <dcterms:created xsi:type="dcterms:W3CDTF">2017-06-09T21:00:53Z</dcterms:created>
  <dcterms:modified xsi:type="dcterms:W3CDTF">2017-06-10T10:22:38Z</dcterms:modified>
</cp:coreProperties>
</file>