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70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8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00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7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11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5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32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6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1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38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19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83B9-EEF1-483A-90AE-6918ADAE74A6}" type="datetimeFigureOut">
              <a:rPr lang="en-GB" smtClean="0"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22F927-CB0C-4FD5-93E6-0D9C911A7D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3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EA31-6A64-499F-BADE-E64B14540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RNLI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20355-F0AF-4CE0-886D-D8BECCF92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5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8D0-D2E5-4F38-9964-E80CC7E9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742C-FF4B-4B2A-AE3E-25D56CA6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442" y="1588168"/>
            <a:ext cx="9050170" cy="4323054"/>
          </a:xfrm>
        </p:spPr>
        <p:txBody>
          <a:bodyPr>
            <a:normAutofit/>
          </a:bodyPr>
          <a:lstStyle/>
          <a:p>
            <a:r>
              <a:rPr lang="en-GB" sz="2400" dirty="0"/>
              <a:t>Quick + Accurate diagnosis and treatment of the patient</a:t>
            </a:r>
          </a:p>
          <a:p>
            <a:r>
              <a:rPr lang="en-GB" sz="2400" dirty="0"/>
              <a:t>Updating made easier</a:t>
            </a:r>
          </a:p>
          <a:p>
            <a:r>
              <a:rPr lang="en-GB" sz="2400" dirty="0"/>
              <a:t>Environmental factors considered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lvl="1"/>
            <a:r>
              <a:rPr lang="en-GB" sz="2200" dirty="0"/>
              <a:t>Global Goal: Good Health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21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AECF-B423-49B2-8ADA-FB40A8BE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025" y="0"/>
            <a:ext cx="8911687" cy="1280890"/>
          </a:xfrm>
        </p:spPr>
        <p:txBody>
          <a:bodyPr/>
          <a:lstStyle/>
          <a:p>
            <a:r>
              <a:rPr lang="en-GB" dirty="0"/>
              <a:t>Quick and Accurate Diagnosis and Treatment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F297F-A8AD-4FC0-879F-4E1A096B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7" y="1280890"/>
            <a:ext cx="5048250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A578D-2B7A-47E0-AA1D-51FA7FF0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028" y="1280890"/>
            <a:ext cx="4914900" cy="2162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EA42E-80EA-48D0-9B05-0ADD44A64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137" y="3921815"/>
            <a:ext cx="4991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1BCF-6F54-44DF-9C6F-392F0CE5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made easier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696EB-2897-451A-A6A6-34D42E83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18" y="1422606"/>
            <a:ext cx="8364339" cy="154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6CCBC-6565-416B-87B3-CECDBCE0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34" y="3669401"/>
            <a:ext cx="2363670" cy="1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9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3E-EDC7-4371-9A84-23C51D52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Environmental factors considered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4C413-3A58-435B-A4AC-77149DFA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1" y="1576387"/>
            <a:ext cx="6438900" cy="370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9A9A5-65D2-42DC-8249-18858886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274" y="3046342"/>
            <a:ext cx="1307411" cy="3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2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6EA3-A180-4551-ABA0-02AFCF7C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Developments for the future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1CBD-3E00-42A3-ABAC-42229F0C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639" y="1435100"/>
            <a:ext cx="8915400" cy="2809461"/>
          </a:xfrm>
        </p:spPr>
        <p:txBody>
          <a:bodyPr>
            <a:normAutofit/>
          </a:bodyPr>
          <a:lstStyle/>
          <a:p>
            <a:r>
              <a:rPr lang="en-GB" sz="2000" dirty="0"/>
              <a:t>Further development into specialist hand held devices created and issued for the RNLI</a:t>
            </a:r>
          </a:p>
          <a:p>
            <a:r>
              <a:rPr lang="en-GB" sz="2000" dirty="0"/>
              <a:t>Dictionary expansions for potential diagnoses and their treatments</a:t>
            </a:r>
          </a:p>
          <a:p>
            <a:r>
              <a:rPr lang="en-GB" sz="2000" dirty="0"/>
              <a:t>Implementation of role based access control to certain app features i.e. if the application was to be released to the public in contrast to RNLI personnel use</a:t>
            </a:r>
          </a:p>
          <a:p>
            <a:r>
              <a:rPr lang="en-GB" sz="2000" dirty="0"/>
              <a:t>Implementation of patient records database linked to application 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1026" name="Picture 2" descr="Image result for alice and bob public key cryptography">
            <a:extLst>
              <a:ext uri="{FF2B5EF4-FFF2-40B4-BE49-F238E27FC236}">
                <a16:creationId xmlns:a16="http://schemas.microsoft.com/office/drawing/2014/main" id="{31124CF0-FCA5-4C81-9DFC-4245245F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308" y="4244561"/>
            <a:ext cx="5231296" cy="235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965FDE-19BF-4D18-84EF-0A36F416AD8B}"/>
              </a:ext>
            </a:extLst>
          </p:cNvPr>
          <p:cNvSpPr/>
          <p:nvPr/>
        </p:nvSpPr>
        <p:spPr>
          <a:xfrm>
            <a:off x="1630639" y="54216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Hardware</a:t>
            </a:r>
          </a:p>
          <a:p>
            <a:r>
              <a:rPr lang="en-GB" dirty="0"/>
              <a:t>-	Water resistance IP68</a:t>
            </a:r>
          </a:p>
          <a:p>
            <a:r>
              <a:rPr lang="en-GB" dirty="0"/>
              <a:t>-	Infinity Display (Samsung) + Radio </a:t>
            </a:r>
          </a:p>
          <a:p>
            <a:r>
              <a:rPr lang="en-GB" dirty="0"/>
              <a:t>-	Rugged </a:t>
            </a:r>
          </a:p>
        </p:txBody>
      </p:sp>
    </p:spTree>
    <p:extLst>
      <p:ext uri="{BB962C8B-B14F-4D97-AF65-F5344CB8AC3E}">
        <p14:creationId xmlns:p14="http://schemas.microsoft.com/office/powerpoint/2010/main" val="2045969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444</TotalTime>
  <Words>99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RNLI </vt:lpstr>
      <vt:lpstr>Goals </vt:lpstr>
      <vt:lpstr>Quick and Accurate Diagnosis and Treatment</vt:lpstr>
      <vt:lpstr>Updating made easier</vt:lpstr>
      <vt:lpstr>Environmental factors considered</vt:lpstr>
      <vt:lpstr>Developments for the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RNLI</dc:title>
  <dc:creator>Sophia McCall (s4916645)</dc:creator>
  <cp:lastModifiedBy>Unknown</cp:lastModifiedBy>
  <cp:revision>25</cp:revision>
  <dcterms:created xsi:type="dcterms:W3CDTF">2017-06-09T21:00:53Z</dcterms:created>
  <dcterms:modified xsi:type="dcterms:W3CDTF">2017-06-10T04:49:13Z</dcterms:modified>
</cp:coreProperties>
</file>