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notesMasters/notesMaster1.xml" ContentType="application/vnd.openxmlformats-officedocument.presentationml.notesMaster+xml"/>
  <Override PartName="/ppt/notesMasters/_rels/notes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slideLayouts/slideLayout39.xml" ContentType="application/vnd.openxmlformats-officedocument.presentationml.slideLayout+xml"/>
  <Override PartName="/ppt/slideLayouts/slideLayout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37.xml" ContentType="application/vnd.openxmlformats-officedocument.presentationml.slideLayout+xml"/>
  <Override PartName="/ppt/slideLayouts/slideLayout7.xml" ContentType="application/vnd.openxmlformats-officedocument.presentationml.slideLayout+xml"/>
  <Override PartName="/ppt/slideLayouts/slideLayout38.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_rels/slideLayout9.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55.xml.rels" ContentType="application/vnd.openxmlformats-package.relationships+xml"/>
  <Override PartName="/ppt/slideLayouts/_rels/slideLayout3.xml.rels" ContentType="application/vnd.openxmlformats-package.relationships+xml"/>
  <Override PartName="/ppt/slideLayouts/_rels/slideLayout56.xml.rels" ContentType="application/vnd.openxmlformats-package.relationships+xml"/>
  <Override PartName="/ppt/slideLayouts/_rels/slideLayout4.xml.rels" ContentType="application/vnd.openxmlformats-package.relationships+xml"/>
  <Override PartName="/ppt/slideLayouts/_rels/slideLayout57.xml.rels" ContentType="application/vnd.openxmlformats-package.relationships+xml"/>
  <Override PartName="/ppt/slideLayouts/_rels/slideLayout5.xml.rels" ContentType="application/vnd.openxmlformats-package.relationships+xml"/>
  <Override PartName="/ppt/slideLayouts/_rels/slideLayout58.xml.rels" ContentType="application/vnd.openxmlformats-package.relationships+xml"/>
  <Override PartName="/ppt/slideLayouts/_rels/slideLayout6.xml.rels" ContentType="application/vnd.openxmlformats-package.relationships+xml"/>
  <Override PartName="/ppt/slideLayouts/_rels/slideLayout59.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media/image9.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11.tif" ContentType="image/tiff"/>
  <Override PartName="/ppt/media/image12.jpeg" ContentType="image/jpeg"/>
  <Override PartName="/ppt/media/image13.png" ContentType="image/png"/>
  <Override PartName="/ppt/media/image14.png" ContentType="image/png"/>
  <Override PartName="/ppt/media/image15.png" ContentType="image/png"/>
  <Override PartName="/ppt/media/image16.png" ContentType="image/png"/>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
</Relationships>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PlaceHolder 1"/>
          <p:cNvSpPr>
            <a:spLocks noGrp="1"/>
          </p:cNvSpPr>
          <p:nvPr>
            <p:ph type="body"/>
          </p:nvPr>
        </p:nvSpPr>
        <p:spPr>
          <a:xfrm>
            <a:off x="756000" y="5078520"/>
            <a:ext cx="6047640" cy="4811040"/>
          </a:xfrm>
          <a:prstGeom prst="rect">
            <a:avLst/>
          </a:prstGeom>
        </p:spPr>
        <p:txBody>
          <a:bodyPr lIns="0" rIns="0" tIns="0" bIns="0"/>
          <a:p>
            <a:r>
              <a:rPr b="0" lang="en-GB" sz="2000" spc="-1" strike="noStrike">
                <a:solidFill>
                  <a:srgbClr val="000000"/>
                </a:solidFill>
                <a:uFill>
                  <a:solidFill>
                    <a:srgbClr val="ffffff"/>
                  </a:solidFill>
                </a:uFill>
                <a:latin typeface="Arial"/>
              </a:rPr>
              <a:t>Click to edit the notes' format</a:t>
            </a:r>
            <a:endParaRPr b="0" lang="en-GB" sz="2000" spc="-1" strike="noStrike">
              <a:solidFill>
                <a:srgbClr val="000000"/>
              </a:solidFill>
              <a:uFill>
                <a:solidFill>
                  <a:srgbClr val="ffffff"/>
                </a:solidFill>
              </a:uFill>
              <a:latin typeface="Arial"/>
            </a:endParaRPr>
          </a:p>
        </p:txBody>
      </p:sp>
      <p:sp>
        <p:nvSpPr>
          <p:cNvPr id="196" name="PlaceHolder 2"/>
          <p:cNvSpPr>
            <a:spLocks noGrp="1"/>
          </p:cNvSpPr>
          <p:nvPr>
            <p:ph type="hdr"/>
          </p:nvPr>
        </p:nvSpPr>
        <p:spPr>
          <a:xfrm>
            <a:off x="0" y="0"/>
            <a:ext cx="3280680" cy="534240"/>
          </a:xfrm>
          <a:prstGeom prst="rect">
            <a:avLst/>
          </a:prstGeom>
        </p:spPr>
        <p:txBody>
          <a:bodyPr lIns="0" rIns="0" tIns="0" bIns="0"/>
          <a:p>
            <a:r>
              <a:rPr b="0" lang="en-GB" sz="1400" spc="-1" strike="noStrike">
                <a:solidFill>
                  <a:srgbClr val="000000"/>
                </a:solidFill>
                <a:uFill>
                  <a:solidFill>
                    <a:srgbClr val="ffffff"/>
                  </a:solidFill>
                </a:uFill>
                <a:latin typeface="Times New Roman"/>
              </a:rPr>
              <a:t>&lt;header&gt;</a:t>
            </a:r>
            <a:endParaRPr b="0" lang="en-GB" sz="1400" spc="-1" strike="noStrike">
              <a:solidFill>
                <a:srgbClr val="000000"/>
              </a:solidFill>
              <a:uFill>
                <a:solidFill>
                  <a:srgbClr val="ffffff"/>
                </a:solidFill>
              </a:uFill>
              <a:latin typeface="Times New Roman"/>
            </a:endParaRPr>
          </a:p>
        </p:txBody>
      </p:sp>
      <p:sp>
        <p:nvSpPr>
          <p:cNvPr id="197" name="PlaceHolder 3"/>
          <p:cNvSpPr>
            <a:spLocks noGrp="1"/>
          </p:cNvSpPr>
          <p:nvPr>
            <p:ph type="dt"/>
          </p:nvPr>
        </p:nvSpPr>
        <p:spPr>
          <a:xfrm>
            <a:off x="4278960" y="0"/>
            <a:ext cx="3280680" cy="534240"/>
          </a:xfrm>
          <a:prstGeom prst="rect">
            <a:avLst/>
          </a:prstGeom>
        </p:spPr>
        <p:txBody>
          <a:bodyPr lIns="0" rIns="0" tIns="0" bIns="0"/>
          <a:p>
            <a:pPr algn="r"/>
            <a:r>
              <a:rPr b="0" lang="en-GB" sz="1400" spc="-1" strike="noStrike">
                <a:solidFill>
                  <a:srgbClr val="000000"/>
                </a:solidFill>
                <a:uFill>
                  <a:solidFill>
                    <a:srgbClr val="ffffff"/>
                  </a:solidFill>
                </a:uFill>
                <a:latin typeface="Times New Roman"/>
              </a:rPr>
              <a:t>&lt;date/time&gt;</a:t>
            </a:r>
            <a:endParaRPr b="0" lang="en-GB" sz="1400" spc="-1" strike="noStrike">
              <a:solidFill>
                <a:srgbClr val="000000"/>
              </a:solidFill>
              <a:uFill>
                <a:solidFill>
                  <a:srgbClr val="ffffff"/>
                </a:solidFill>
              </a:uFill>
              <a:latin typeface="Times New Roman"/>
            </a:endParaRPr>
          </a:p>
        </p:txBody>
      </p:sp>
      <p:sp>
        <p:nvSpPr>
          <p:cNvPr id="198" name="PlaceHolder 4"/>
          <p:cNvSpPr>
            <a:spLocks noGrp="1"/>
          </p:cNvSpPr>
          <p:nvPr>
            <p:ph type="ftr"/>
          </p:nvPr>
        </p:nvSpPr>
        <p:spPr>
          <a:xfrm>
            <a:off x="0" y="10157400"/>
            <a:ext cx="3280680" cy="534240"/>
          </a:xfrm>
          <a:prstGeom prst="rect">
            <a:avLst/>
          </a:prstGeom>
        </p:spPr>
        <p:txBody>
          <a:bodyPr lIns="0" rIns="0" tIns="0" bIns="0" anchor="b"/>
          <a:p>
            <a:r>
              <a:rPr b="0" lang="en-GB" sz="1400" spc="-1" strike="noStrike">
                <a:solidFill>
                  <a:srgbClr val="000000"/>
                </a:solidFill>
                <a:uFill>
                  <a:solidFill>
                    <a:srgbClr val="ffffff"/>
                  </a:solidFill>
                </a:uFill>
                <a:latin typeface="Times New Roman"/>
              </a:rPr>
              <a:t>&lt;footer&gt;</a:t>
            </a:r>
            <a:endParaRPr b="0" lang="en-GB" sz="1400" spc="-1" strike="noStrike">
              <a:solidFill>
                <a:srgbClr val="000000"/>
              </a:solidFill>
              <a:uFill>
                <a:solidFill>
                  <a:srgbClr val="ffffff"/>
                </a:solidFill>
              </a:uFill>
              <a:latin typeface="Times New Roman"/>
            </a:endParaRPr>
          </a:p>
        </p:txBody>
      </p:sp>
      <p:sp>
        <p:nvSpPr>
          <p:cNvPr id="199" name="PlaceHolder 5"/>
          <p:cNvSpPr>
            <a:spLocks noGrp="1"/>
          </p:cNvSpPr>
          <p:nvPr>
            <p:ph type="sldNum"/>
          </p:nvPr>
        </p:nvSpPr>
        <p:spPr>
          <a:xfrm>
            <a:off x="4278960" y="10157400"/>
            <a:ext cx="3280680" cy="534240"/>
          </a:xfrm>
          <a:prstGeom prst="rect">
            <a:avLst/>
          </a:prstGeom>
        </p:spPr>
        <p:txBody>
          <a:bodyPr lIns="0" rIns="0" tIns="0" bIns="0" anchor="b"/>
          <a:p>
            <a:pPr algn="r"/>
            <a:fld id="{512D0465-5AC3-4E6F-9BB4-E1F41C1A1E68}" type="slidenum">
              <a:rPr b="0" lang="en-GB" sz="1400" spc="-1" strike="noStrike">
                <a:solidFill>
                  <a:srgbClr val="000000"/>
                </a:solidFill>
                <a:uFill>
                  <a:solidFill>
                    <a:srgbClr val="ffffff"/>
                  </a:solidFill>
                </a:uFill>
                <a:latin typeface="Times New Roman"/>
              </a:rPr>
              <a:t>&lt;number&gt;</a:t>
            </a:fld>
            <a:endParaRPr b="0" lang="en-GB"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PlaceHolder 1"/>
          <p:cNvSpPr>
            <a:spLocks noGrp="1"/>
          </p:cNvSpPr>
          <p:nvPr>
            <p:ph type="body"/>
          </p:nvPr>
        </p:nvSpPr>
        <p:spPr>
          <a:xfrm>
            <a:off x="685800" y="4400640"/>
            <a:ext cx="5486040" cy="3600000"/>
          </a:xfrm>
          <a:prstGeom prst="rect">
            <a:avLst/>
          </a:prstGeom>
        </p:spPr>
        <p:txBody>
          <a:bodyPr/>
          <a:p>
            <a:r>
              <a:rPr b="0" lang="en-GB" sz="2000" spc="-1" strike="noStrike">
                <a:solidFill>
                  <a:srgbClr val="000000"/>
                </a:solidFill>
                <a:uFill>
                  <a:solidFill>
                    <a:srgbClr val="ffffff"/>
                  </a:solidFill>
                </a:uFill>
                <a:latin typeface="Arial"/>
              </a:rPr>
              <a:t>1. Better user experience- reduce processes, user friendly mobile website</a:t>
            </a:r>
            <a:endParaRPr b="0" lang="en-GB" sz="2000" spc="-1" strike="noStrike">
              <a:solidFill>
                <a:srgbClr val="000000"/>
              </a:solidFill>
              <a:uFill>
                <a:solidFill>
                  <a:srgbClr val="ffffff"/>
                </a:solidFill>
              </a:uFill>
              <a:latin typeface="Arial"/>
            </a:endParaRPr>
          </a:p>
          <a:p>
            <a:r>
              <a:rPr b="0" lang="en-GB" sz="2000" spc="-1" strike="noStrike">
                <a:solidFill>
                  <a:srgbClr val="000000"/>
                </a:solidFill>
                <a:uFill>
                  <a:solidFill>
                    <a:srgbClr val="ffffff"/>
                  </a:solidFill>
                </a:uFill>
                <a:latin typeface="Arial"/>
              </a:rPr>
              <a:t>2. Mobile use- Again easier user experience </a:t>
            </a:r>
            <a:endParaRPr b="0" lang="en-GB" sz="2000" spc="-1" strike="noStrike">
              <a:solidFill>
                <a:srgbClr val="000000"/>
              </a:solidFill>
              <a:uFill>
                <a:solidFill>
                  <a:srgbClr val="ffffff"/>
                </a:solidFill>
              </a:uFill>
              <a:latin typeface="Arial"/>
            </a:endParaRPr>
          </a:p>
          <a:p>
            <a:r>
              <a:rPr b="0" lang="en-GB" sz="2000" spc="-1" strike="noStrike">
                <a:solidFill>
                  <a:srgbClr val="000000"/>
                </a:solidFill>
                <a:uFill>
                  <a:solidFill>
                    <a:srgbClr val="ffffff"/>
                  </a:solidFill>
                </a:uFill>
                <a:latin typeface="Arial"/>
              </a:rPr>
              <a:t>3.</a:t>
            </a:r>
            <a:endParaRPr b="0" lang="en-GB" sz="2000" spc="-1" strike="noStrike">
              <a:solidFill>
                <a:srgbClr val="000000"/>
              </a:solidFill>
              <a:uFill>
                <a:solidFill>
                  <a:srgbClr val="ffffff"/>
                </a:solidFill>
              </a:uFill>
              <a:latin typeface="Arial"/>
            </a:endParaRPr>
          </a:p>
          <a:p>
            <a:r>
              <a:rPr b="0" lang="en-GB" sz="2000" spc="-1" strike="noStrike">
                <a:solidFill>
                  <a:srgbClr val="000000"/>
                </a:solidFill>
                <a:uFill>
                  <a:solidFill>
                    <a:srgbClr val="ffffff"/>
                  </a:solidFill>
                </a:uFill>
                <a:latin typeface="Arial"/>
              </a:rPr>
              <a:t>4. Security- We had to improve the security from a google form storing potentially sensitive information and did so using a password protected database</a:t>
            </a:r>
            <a:endParaRPr b="0" lang="en-GB" sz="2000" spc="-1" strike="noStrike">
              <a:solidFill>
                <a:srgbClr val="000000"/>
              </a:solidFill>
              <a:uFill>
                <a:solidFill>
                  <a:srgbClr val="ffffff"/>
                </a:solidFill>
              </a:uFill>
              <a:latin typeface="Arial"/>
            </a:endParaRPr>
          </a:p>
          <a:p>
            <a:r>
              <a:rPr b="0" lang="en-GB" sz="2000" spc="-1" strike="noStrike">
                <a:solidFill>
                  <a:srgbClr val="000000"/>
                </a:solidFill>
                <a:uFill>
                  <a:solidFill>
                    <a:srgbClr val="ffffff"/>
                  </a:solidFill>
                </a:uFill>
                <a:latin typeface="Arial"/>
              </a:rPr>
              <a:t>5. Unique identity for each volunteer- achieved using a QR code assigned to each spolunteer armband</a:t>
            </a:r>
            <a:endParaRPr b="0" lang="en-GB" sz="2000" spc="-1" strike="noStrike">
              <a:solidFill>
                <a:srgbClr val="000000"/>
              </a:solidFill>
              <a:uFill>
                <a:solidFill>
                  <a:srgbClr val="ffffff"/>
                </a:solidFill>
              </a:uFill>
              <a:latin typeface="Arial"/>
            </a:endParaRPr>
          </a:p>
          <a:p>
            <a:r>
              <a:rPr b="0" lang="en-GB" sz="2000" spc="-1" strike="noStrike">
                <a:solidFill>
                  <a:srgbClr val="000000"/>
                </a:solidFill>
                <a:uFill>
                  <a:solidFill>
                    <a:srgbClr val="ffffff"/>
                  </a:solidFill>
                </a:uFill>
                <a:latin typeface="Arial"/>
              </a:rPr>
              <a:t>6.Track where everyone is anytime- the QR code generates a unique spolunteer number for each spolunteer which is stored in the database. Managers can filter the database throughout the day to view the availability of spolunteers which is updated throughout the day using their QR code armband</a:t>
            </a:r>
            <a:endParaRPr b="0" lang="en-GB" sz="2000" spc="-1" strike="noStrike">
              <a:solidFill>
                <a:srgbClr val="000000"/>
              </a:solidFill>
              <a:uFill>
                <a:solidFill>
                  <a:srgbClr val="ffffff"/>
                </a:solidFill>
              </a:uFill>
              <a:latin typeface="Arial"/>
            </a:endParaRPr>
          </a:p>
        </p:txBody>
      </p:sp>
      <p:sp>
        <p:nvSpPr>
          <p:cNvPr id="244" name="TextShape 2"/>
          <p:cNvSpPr txBox="1"/>
          <p:nvPr/>
        </p:nvSpPr>
        <p:spPr>
          <a:xfrm>
            <a:off x="3884760" y="8685360"/>
            <a:ext cx="2971440" cy="458280"/>
          </a:xfrm>
          <a:prstGeom prst="rect">
            <a:avLst/>
          </a:prstGeom>
          <a:noFill/>
          <a:ln>
            <a:noFill/>
          </a:ln>
        </p:spPr>
        <p:txBody>
          <a:bodyPr anchor="b"/>
          <a:p>
            <a:pPr algn="r">
              <a:lnSpc>
                <a:spcPct val="100000"/>
              </a:lnSpc>
            </a:pPr>
            <a:fld id="{54B47F21-ED1E-4258-8F7E-04027F791EF0}" type="slidenum">
              <a:rPr b="0" lang="en-GB" sz="1200" spc="-1" strike="noStrike">
                <a:solidFill>
                  <a:srgbClr val="000000"/>
                </a:solidFill>
                <a:uFill>
                  <a:solidFill>
                    <a:srgbClr val="ffffff"/>
                  </a:solidFill>
                </a:uFill>
                <a:latin typeface="+mn-lt"/>
                <a:ea typeface="+mn-ea"/>
              </a:rPr>
              <a:t>&lt;number&gt;</a:t>
            </a:fld>
            <a:endParaRPr b="0" lang="en-GB" sz="1400" spc="-1" strike="noStrike">
              <a:solidFill>
                <a:srgbClr val="000000"/>
              </a:solidFill>
              <a:uFill>
                <a:solidFill>
                  <a:srgbClr val="ffffff"/>
                </a:solidFill>
              </a:uFill>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PlaceHolder 1"/>
          <p:cNvSpPr>
            <a:spLocks noGrp="1"/>
          </p:cNvSpPr>
          <p:nvPr>
            <p:ph type="body"/>
          </p:nvPr>
        </p:nvSpPr>
        <p:spPr>
          <a:xfrm>
            <a:off x="685800" y="4400640"/>
            <a:ext cx="5486040" cy="3600000"/>
          </a:xfrm>
          <a:prstGeom prst="rect">
            <a:avLst/>
          </a:prstGeom>
        </p:spPr>
        <p:txBody>
          <a:bodyPr/>
          <a:p>
            <a:r>
              <a:rPr b="0" lang="en-GB" sz="2000" spc="-1" strike="noStrike">
                <a:solidFill>
                  <a:srgbClr val="000000"/>
                </a:solidFill>
                <a:uFill>
                  <a:solidFill>
                    <a:srgbClr val="ffffff"/>
                  </a:solidFill>
                </a:uFill>
                <a:latin typeface="Arial"/>
              </a:rPr>
              <a:t>1. Spolunteers sign up to volunteer via a mobile friendly web application. On arrival they can be identified by their email address and assigned a unique spolunteer number by a unique QR code. The spolunteer number is stored in the database and is used to track the availibility of spolunteers throughout the day.</a:t>
            </a:r>
            <a:endParaRPr b="0" lang="en-GB" sz="2000" spc="-1" strike="noStrike">
              <a:solidFill>
                <a:srgbClr val="000000"/>
              </a:solidFill>
              <a:uFill>
                <a:solidFill>
                  <a:srgbClr val="ffffff"/>
                </a:solidFill>
              </a:uFill>
              <a:latin typeface="Arial"/>
            </a:endParaRPr>
          </a:p>
        </p:txBody>
      </p:sp>
      <p:sp>
        <p:nvSpPr>
          <p:cNvPr id="246" name="TextShape 2"/>
          <p:cNvSpPr txBox="1"/>
          <p:nvPr/>
        </p:nvSpPr>
        <p:spPr>
          <a:xfrm>
            <a:off x="3884760" y="8685360"/>
            <a:ext cx="2971440" cy="458280"/>
          </a:xfrm>
          <a:prstGeom prst="rect">
            <a:avLst/>
          </a:prstGeom>
          <a:noFill/>
          <a:ln>
            <a:noFill/>
          </a:ln>
        </p:spPr>
        <p:txBody>
          <a:bodyPr anchor="b"/>
          <a:p>
            <a:pPr algn="r">
              <a:lnSpc>
                <a:spcPct val="100000"/>
              </a:lnSpc>
            </a:pPr>
            <a:fld id="{95345089-5D20-4377-9062-4289495B759E}" type="slidenum">
              <a:rPr b="0" lang="en-GB" sz="1200" spc="-1" strike="noStrike">
                <a:solidFill>
                  <a:srgbClr val="000000"/>
                </a:solidFill>
                <a:uFill>
                  <a:solidFill>
                    <a:srgbClr val="ffffff"/>
                  </a:solidFill>
                </a:uFill>
                <a:latin typeface="+mn-lt"/>
                <a:ea typeface="+mn-ea"/>
              </a:rPr>
              <a:t>&lt;number&gt;</a:t>
            </a:fld>
            <a:endParaRPr b="0" lang="en-GB" sz="1400" spc="-1" strike="noStrike">
              <a:solidFill>
                <a:srgbClr val="000000"/>
              </a:solidFill>
              <a:uFill>
                <a:solidFill>
                  <a:srgbClr val="ffffff"/>
                </a:solidFill>
              </a:uFill>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PlaceHolder 1"/>
          <p:cNvSpPr>
            <a:spLocks noGrp="1"/>
          </p:cNvSpPr>
          <p:nvPr>
            <p:ph type="body"/>
          </p:nvPr>
        </p:nvSpPr>
        <p:spPr>
          <a:xfrm>
            <a:off x="685800" y="4400640"/>
            <a:ext cx="5486040" cy="3600000"/>
          </a:xfrm>
          <a:prstGeom prst="rect">
            <a:avLst/>
          </a:prstGeom>
        </p:spPr>
        <p:txBody>
          <a:bodyPr/>
          <a:p>
            <a:r>
              <a:rPr b="0" lang="en-GB" sz="2000" spc="-1" strike="noStrike">
                <a:solidFill>
                  <a:srgbClr val="000000"/>
                </a:solidFill>
                <a:uFill>
                  <a:solidFill>
                    <a:srgbClr val="ffffff"/>
                  </a:solidFill>
                </a:uFill>
                <a:latin typeface="Arial"/>
              </a:rPr>
              <a:t>For each point say why that technology was used- how did it improve efficiency?</a:t>
            </a:r>
            <a:endParaRPr b="0" lang="en-GB" sz="2000" spc="-1" strike="noStrike">
              <a:solidFill>
                <a:srgbClr val="000000"/>
              </a:solidFill>
              <a:uFill>
                <a:solidFill>
                  <a:srgbClr val="ffffff"/>
                </a:solidFill>
              </a:uFill>
              <a:latin typeface="Arial"/>
            </a:endParaRPr>
          </a:p>
        </p:txBody>
      </p:sp>
      <p:sp>
        <p:nvSpPr>
          <p:cNvPr id="248" name="TextShape 2"/>
          <p:cNvSpPr txBox="1"/>
          <p:nvPr/>
        </p:nvSpPr>
        <p:spPr>
          <a:xfrm>
            <a:off x="3884760" y="8685360"/>
            <a:ext cx="2971440" cy="458280"/>
          </a:xfrm>
          <a:prstGeom prst="rect">
            <a:avLst/>
          </a:prstGeom>
          <a:noFill/>
          <a:ln>
            <a:noFill/>
          </a:ln>
        </p:spPr>
        <p:txBody>
          <a:bodyPr anchor="b"/>
          <a:p>
            <a:pPr algn="r">
              <a:lnSpc>
                <a:spcPct val="100000"/>
              </a:lnSpc>
            </a:pPr>
            <a:fld id="{90D6D0FA-98CD-4740-A6E5-8FF80A869EFB}" type="slidenum">
              <a:rPr b="0" lang="en-GB" sz="1200" spc="-1" strike="noStrike">
                <a:solidFill>
                  <a:srgbClr val="000000"/>
                </a:solidFill>
                <a:uFill>
                  <a:solidFill>
                    <a:srgbClr val="ffffff"/>
                  </a:solidFill>
                </a:uFill>
                <a:latin typeface="+mn-lt"/>
                <a:ea typeface="+mn-ea"/>
              </a:rPr>
              <a:t>&lt;number&gt;</a:t>
            </a:fld>
            <a:endParaRPr b="0" lang="en-GB" sz="1400" spc="-1" strike="noStrike">
              <a:solidFill>
                <a:srgbClr val="000000"/>
              </a:solidFill>
              <a:uFill>
                <a:solidFill>
                  <a:srgbClr val="ffffff"/>
                </a:solidFill>
              </a:u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9.png"/><Relationship Id="rId3" Type="http://schemas.openxmlformats.org/officeDocument/2006/relationships/image" Target="../media/image10.png"/>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27" name="PlaceHolder 2"/>
          <p:cNvSpPr>
            <a:spLocks noGrp="1"/>
          </p:cNvSpPr>
          <p:nvPr>
            <p:ph type="body"/>
          </p:nvPr>
        </p:nvSpPr>
        <p:spPr>
          <a:xfrm>
            <a:off x="2231280" y="2638080"/>
            <a:ext cx="772920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28" name="PlaceHolder 3"/>
          <p:cNvSpPr>
            <a:spLocks noGrp="1"/>
          </p:cNvSpPr>
          <p:nvPr>
            <p:ph type="body"/>
          </p:nvPr>
        </p:nvSpPr>
        <p:spPr>
          <a:xfrm>
            <a:off x="2231280" y="4258080"/>
            <a:ext cx="772920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30" name="PlaceHolder 2"/>
          <p:cNvSpPr>
            <a:spLocks noGrp="1"/>
          </p:cNvSpPr>
          <p:nvPr>
            <p:ph type="body"/>
          </p:nvPr>
        </p:nvSpPr>
        <p:spPr>
          <a:xfrm>
            <a:off x="2231280" y="263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31" name="PlaceHolder 3"/>
          <p:cNvSpPr>
            <a:spLocks noGrp="1"/>
          </p:cNvSpPr>
          <p:nvPr>
            <p:ph type="body"/>
          </p:nvPr>
        </p:nvSpPr>
        <p:spPr>
          <a:xfrm>
            <a:off x="6192000" y="263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32" name="PlaceHolder 4"/>
          <p:cNvSpPr>
            <a:spLocks noGrp="1"/>
          </p:cNvSpPr>
          <p:nvPr>
            <p:ph type="body"/>
          </p:nvPr>
        </p:nvSpPr>
        <p:spPr>
          <a:xfrm>
            <a:off x="6192000" y="425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33" name="PlaceHolder 5"/>
          <p:cNvSpPr>
            <a:spLocks noGrp="1"/>
          </p:cNvSpPr>
          <p:nvPr>
            <p:ph type="body"/>
          </p:nvPr>
        </p:nvSpPr>
        <p:spPr>
          <a:xfrm>
            <a:off x="2231280" y="425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35" name="PlaceHolder 2"/>
          <p:cNvSpPr>
            <a:spLocks noGrp="1"/>
          </p:cNvSpPr>
          <p:nvPr>
            <p:ph type="body"/>
          </p:nvPr>
        </p:nvSpPr>
        <p:spPr>
          <a:xfrm>
            <a:off x="2231280" y="2638080"/>
            <a:ext cx="7729200" cy="310176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36" name="PlaceHolder 3"/>
          <p:cNvSpPr>
            <a:spLocks noGrp="1"/>
          </p:cNvSpPr>
          <p:nvPr>
            <p:ph type="body"/>
          </p:nvPr>
        </p:nvSpPr>
        <p:spPr>
          <a:xfrm>
            <a:off x="2231280" y="2638080"/>
            <a:ext cx="7729200" cy="310176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pic>
        <p:nvPicPr>
          <p:cNvPr id="37" name="" descr=""/>
          <p:cNvPicPr/>
          <p:nvPr/>
        </p:nvPicPr>
        <p:blipFill>
          <a:blip r:embed="rId2"/>
          <a:stretch/>
        </p:blipFill>
        <p:spPr>
          <a:xfrm>
            <a:off x="4152240" y="2638080"/>
            <a:ext cx="3887280" cy="3101760"/>
          </a:xfrm>
          <a:prstGeom prst="rect">
            <a:avLst/>
          </a:prstGeom>
          <a:ln>
            <a:noFill/>
          </a:ln>
        </p:spPr>
      </p:pic>
      <p:pic>
        <p:nvPicPr>
          <p:cNvPr id="38" name="" descr=""/>
          <p:cNvPicPr/>
          <p:nvPr/>
        </p:nvPicPr>
        <p:blipFill>
          <a:blip r:embed="rId3"/>
          <a:stretch/>
        </p:blipFill>
        <p:spPr>
          <a:xfrm>
            <a:off x="4152240" y="2638080"/>
            <a:ext cx="3887280" cy="31017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45" name="PlaceHolder 2"/>
          <p:cNvSpPr>
            <a:spLocks noGrp="1"/>
          </p:cNvSpPr>
          <p:nvPr>
            <p:ph type="subTitle"/>
          </p:nvPr>
        </p:nvSpPr>
        <p:spPr>
          <a:xfrm>
            <a:off x="2231280" y="2638080"/>
            <a:ext cx="7729200" cy="310176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47" name="PlaceHolder 2"/>
          <p:cNvSpPr>
            <a:spLocks noGrp="1"/>
          </p:cNvSpPr>
          <p:nvPr>
            <p:ph type="body"/>
          </p:nvPr>
        </p:nvSpPr>
        <p:spPr>
          <a:xfrm>
            <a:off x="2231280" y="2638080"/>
            <a:ext cx="7729200" cy="310176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49" name="PlaceHolder 2"/>
          <p:cNvSpPr>
            <a:spLocks noGrp="1"/>
          </p:cNvSpPr>
          <p:nvPr>
            <p:ph type="body"/>
          </p:nvPr>
        </p:nvSpPr>
        <p:spPr>
          <a:xfrm>
            <a:off x="2231280" y="2638080"/>
            <a:ext cx="3771720" cy="310176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50" name="PlaceHolder 3"/>
          <p:cNvSpPr>
            <a:spLocks noGrp="1"/>
          </p:cNvSpPr>
          <p:nvPr>
            <p:ph type="body"/>
          </p:nvPr>
        </p:nvSpPr>
        <p:spPr>
          <a:xfrm>
            <a:off x="6192000" y="2638080"/>
            <a:ext cx="3771720" cy="310176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2231280" y="964800"/>
            <a:ext cx="7729200" cy="550980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54" name="PlaceHolder 2"/>
          <p:cNvSpPr>
            <a:spLocks noGrp="1"/>
          </p:cNvSpPr>
          <p:nvPr>
            <p:ph type="body"/>
          </p:nvPr>
        </p:nvSpPr>
        <p:spPr>
          <a:xfrm>
            <a:off x="2231280" y="263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55" name="PlaceHolder 3"/>
          <p:cNvSpPr>
            <a:spLocks noGrp="1"/>
          </p:cNvSpPr>
          <p:nvPr>
            <p:ph type="body"/>
          </p:nvPr>
        </p:nvSpPr>
        <p:spPr>
          <a:xfrm>
            <a:off x="2231280" y="425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56" name="PlaceHolder 4"/>
          <p:cNvSpPr>
            <a:spLocks noGrp="1"/>
          </p:cNvSpPr>
          <p:nvPr>
            <p:ph type="body"/>
          </p:nvPr>
        </p:nvSpPr>
        <p:spPr>
          <a:xfrm>
            <a:off x="6192000" y="2638080"/>
            <a:ext cx="3771720" cy="310176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6" name="PlaceHolder 2"/>
          <p:cNvSpPr>
            <a:spLocks noGrp="1"/>
          </p:cNvSpPr>
          <p:nvPr>
            <p:ph type="subTitle"/>
          </p:nvPr>
        </p:nvSpPr>
        <p:spPr>
          <a:xfrm>
            <a:off x="2231280" y="2638080"/>
            <a:ext cx="7729200" cy="310176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58" name="PlaceHolder 2"/>
          <p:cNvSpPr>
            <a:spLocks noGrp="1"/>
          </p:cNvSpPr>
          <p:nvPr>
            <p:ph type="body"/>
          </p:nvPr>
        </p:nvSpPr>
        <p:spPr>
          <a:xfrm>
            <a:off x="2231280" y="2638080"/>
            <a:ext cx="3771720" cy="310176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59" name="PlaceHolder 3"/>
          <p:cNvSpPr>
            <a:spLocks noGrp="1"/>
          </p:cNvSpPr>
          <p:nvPr>
            <p:ph type="body"/>
          </p:nvPr>
        </p:nvSpPr>
        <p:spPr>
          <a:xfrm>
            <a:off x="6192000" y="263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60" name="PlaceHolder 4"/>
          <p:cNvSpPr>
            <a:spLocks noGrp="1"/>
          </p:cNvSpPr>
          <p:nvPr>
            <p:ph type="body"/>
          </p:nvPr>
        </p:nvSpPr>
        <p:spPr>
          <a:xfrm>
            <a:off x="6192000" y="425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62" name="PlaceHolder 2"/>
          <p:cNvSpPr>
            <a:spLocks noGrp="1"/>
          </p:cNvSpPr>
          <p:nvPr>
            <p:ph type="body"/>
          </p:nvPr>
        </p:nvSpPr>
        <p:spPr>
          <a:xfrm>
            <a:off x="2231280" y="263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63" name="PlaceHolder 3"/>
          <p:cNvSpPr>
            <a:spLocks noGrp="1"/>
          </p:cNvSpPr>
          <p:nvPr>
            <p:ph type="body"/>
          </p:nvPr>
        </p:nvSpPr>
        <p:spPr>
          <a:xfrm>
            <a:off x="6192000" y="263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64" name="PlaceHolder 4"/>
          <p:cNvSpPr>
            <a:spLocks noGrp="1"/>
          </p:cNvSpPr>
          <p:nvPr>
            <p:ph type="body"/>
          </p:nvPr>
        </p:nvSpPr>
        <p:spPr>
          <a:xfrm>
            <a:off x="2231280" y="4258080"/>
            <a:ext cx="772920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66" name="PlaceHolder 2"/>
          <p:cNvSpPr>
            <a:spLocks noGrp="1"/>
          </p:cNvSpPr>
          <p:nvPr>
            <p:ph type="body"/>
          </p:nvPr>
        </p:nvSpPr>
        <p:spPr>
          <a:xfrm>
            <a:off x="2231280" y="2638080"/>
            <a:ext cx="772920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67" name="PlaceHolder 3"/>
          <p:cNvSpPr>
            <a:spLocks noGrp="1"/>
          </p:cNvSpPr>
          <p:nvPr>
            <p:ph type="body"/>
          </p:nvPr>
        </p:nvSpPr>
        <p:spPr>
          <a:xfrm>
            <a:off x="2231280" y="4258080"/>
            <a:ext cx="772920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69" name="PlaceHolder 2"/>
          <p:cNvSpPr>
            <a:spLocks noGrp="1"/>
          </p:cNvSpPr>
          <p:nvPr>
            <p:ph type="body"/>
          </p:nvPr>
        </p:nvSpPr>
        <p:spPr>
          <a:xfrm>
            <a:off x="2231280" y="263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70" name="PlaceHolder 3"/>
          <p:cNvSpPr>
            <a:spLocks noGrp="1"/>
          </p:cNvSpPr>
          <p:nvPr>
            <p:ph type="body"/>
          </p:nvPr>
        </p:nvSpPr>
        <p:spPr>
          <a:xfrm>
            <a:off x="6192000" y="263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71" name="PlaceHolder 4"/>
          <p:cNvSpPr>
            <a:spLocks noGrp="1"/>
          </p:cNvSpPr>
          <p:nvPr>
            <p:ph type="body"/>
          </p:nvPr>
        </p:nvSpPr>
        <p:spPr>
          <a:xfrm>
            <a:off x="6192000" y="425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72" name="PlaceHolder 5"/>
          <p:cNvSpPr>
            <a:spLocks noGrp="1"/>
          </p:cNvSpPr>
          <p:nvPr>
            <p:ph type="body"/>
          </p:nvPr>
        </p:nvSpPr>
        <p:spPr>
          <a:xfrm>
            <a:off x="2231280" y="425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74" name="PlaceHolder 2"/>
          <p:cNvSpPr>
            <a:spLocks noGrp="1"/>
          </p:cNvSpPr>
          <p:nvPr>
            <p:ph type="body"/>
          </p:nvPr>
        </p:nvSpPr>
        <p:spPr>
          <a:xfrm>
            <a:off x="2231280" y="2638080"/>
            <a:ext cx="7729200" cy="310176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75" name="PlaceHolder 3"/>
          <p:cNvSpPr>
            <a:spLocks noGrp="1"/>
          </p:cNvSpPr>
          <p:nvPr>
            <p:ph type="body"/>
          </p:nvPr>
        </p:nvSpPr>
        <p:spPr>
          <a:xfrm>
            <a:off x="2231280" y="2638080"/>
            <a:ext cx="7729200" cy="310176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pic>
        <p:nvPicPr>
          <p:cNvPr id="76" name="" descr=""/>
          <p:cNvPicPr/>
          <p:nvPr/>
        </p:nvPicPr>
        <p:blipFill>
          <a:blip r:embed="rId2"/>
          <a:stretch/>
        </p:blipFill>
        <p:spPr>
          <a:xfrm>
            <a:off x="4152240" y="2638080"/>
            <a:ext cx="3887280" cy="3101760"/>
          </a:xfrm>
          <a:prstGeom prst="rect">
            <a:avLst/>
          </a:prstGeom>
          <a:ln>
            <a:noFill/>
          </a:ln>
        </p:spPr>
      </p:pic>
      <p:pic>
        <p:nvPicPr>
          <p:cNvPr id="77" name="" descr=""/>
          <p:cNvPicPr/>
          <p:nvPr/>
        </p:nvPicPr>
        <p:blipFill>
          <a:blip r:embed="rId3"/>
          <a:stretch/>
        </p:blipFill>
        <p:spPr>
          <a:xfrm>
            <a:off x="4152240" y="2638080"/>
            <a:ext cx="3887280" cy="310176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3"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84" name="PlaceHolder 2"/>
          <p:cNvSpPr>
            <a:spLocks noGrp="1"/>
          </p:cNvSpPr>
          <p:nvPr>
            <p:ph type="subTitle"/>
          </p:nvPr>
        </p:nvSpPr>
        <p:spPr>
          <a:xfrm>
            <a:off x="2231280" y="2638080"/>
            <a:ext cx="7729200" cy="310176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86" name="PlaceHolder 2"/>
          <p:cNvSpPr>
            <a:spLocks noGrp="1"/>
          </p:cNvSpPr>
          <p:nvPr>
            <p:ph type="body"/>
          </p:nvPr>
        </p:nvSpPr>
        <p:spPr>
          <a:xfrm>
            <a:off x="2231280" y="2638080"/>
            <a:ext cx="7729200" cy="310176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88" name="PlaceHolder 2"/>
          <p:cNvSpPr>
            <a:spLocks noGrp="1"/>
          </p:cNvSpPr>
          <p:nvPr>
            <p:ph type="body"/>
          </p:nvPr>
        </p:nvSpPr>
        <p:spPr>
          <a:xfrm>
            <a:off x="2231280" y="2638080"/>
            <a:ext cx="3771720" cy="310176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89" name="PlaceHolder 3"/>
          <p:cNvSpPr>
            <a:spLocks noGrp="1"/>
          </p:cNvSpPr>
          <p:nvPr>
            <p:ph type="body"/>
          </p:nvPr>
        </p:nvSpPr>
        <p:spPr>
          <a:xfrm>
            <a:off x="6192000" y="2638080"/>
            <a:ext cx="3771720" cy="310176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0"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8" name="PlaceHolder 2"/>
          <p:cNvSpPr>
            <a:spLocks noGrp="1"/>
          </p:cNvSpPr>
          <p:nvPr>
            <p:ph type="body"/>
          </p:nvPr>
        </p:nvSpPr>
        <p:spPr>
          <a:xfrm>
            <a:off x="2231280" y="2638080"/>
            <a:ext cx="7729200" cy="310176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1" name="PlaceHolder 1"/>
          <p:cNvSpPr>
            <a:spLocks noGrp="1"/>
          </p:cNvSpPr>
          <p:nvPr>
            <p:ph type="subTitle"/>
          </p:nvPr>
        </p:nvSpPr>
        <p:spPr>
          <a:xfrm>
            <a:off x="2231280" y="964800"/>
            <a:ext cx="7729200" cy="550980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93" name="PlaceHolder 2"/>
          <p:cNvSpPr>
            <a:spLocks noGrp="1"/>
          </p:cNvSpPr>
          <p:nvPr>
            <p:ph type="body"/>
          </p:nvPr>
        </p:nvSpPr>
        <p:spPr>
          <a:xfrm>
            <a:off x="2231280" y="263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94" name="PlaceHolder 3"/>
          <p:cNvSpPr>
            <a:spLocks noGrp="1"/>
          </p:cNvSpPr>
          <p:nvPr>
            <p:ph type="body"/>
          </p:nvPr>
        </p:nvSpPr>
        <p:spPr>
          <a:xfrm>
            <a:off x="2231280" y="425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95" name="PlaceHolder 4"/>
          <p:cNvSpPr>
            <a:spLocks noGrp="1"/>
          </p:cNvSpPr>
          <p:nvPr>
            <p:ph type="body"/>
          </p:nvPr>
        </p:nvSpPr>
        <p:spPr>
          <a:xfrm>
            <a:off x="6192000" y="2638080"/>
            <a:ext cx="3771720" cy="310176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97" name="PlaceHolder 2"/>
          <p:cNvSpPr>
            <a:spLocks noGrp="1"/>
          </p:cNvSpPr>
          <p:nvPr>
            <p:ph type="body"/>
          </p:nvPr>
        </p:nvSpPr>
        <p:spPr>
          <a:xfrm>
            <a:off x="2231280" y="2638080"/>
            <a:ext cx="3771720" cy="310176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98" name="PlaceHolder 3"/>
          <p:cNvSpPr>
            <a:spLocks noGrp="1"/>
          </p:cNvSpPr>
          <p:nvPr>
            <p:ph type="body"/>
          </p:nvPr>
        </p:nvSpPr>
        <p:spPr>
          <a:xfrm>
            <a:off x="6192000" y="263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99" name="PlaceHolder 4"/>
          <p:cNvSpPr>
            <a:spLocks noGrp="1"/>
          </p:cNvSpPr>
          <p:nvPr>
            <p:ph type="body"/>
          </p:nvPr>
        </p:nvSpPr>
        <p:spPr>
          <a:xfrm>
            <a:off x="6192000" y="425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101" name="PlaceHolder 2"/>
          <p:cNvSpPr>
            <a:spLocks noGrp="1"/>
          </p:cNvSpPr>
          <p:nvPr>
            <p:ph type="body"/>
          </p:nvPr>
        </p:nvSpPr>
        <p:spPr>
          <a:xfrm>
            <a:off x="2231280" y="263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102" name="PlaceHolder 3"/>
          <p:cNvSpPr>
            <a:spLocks noGrp="1"/>
          </p:cNvSpPr>
          <p:nvPr>
            <p:ph type="body"/>
          </p:nvPr>
        </p:nvSpPr>
        <p:spPr>
          <a:xfrm>
            <a:off x="6192000" y="263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103" name="PlaceHolder 4"/>
          <p:cNvSpPr>
            <a:spLocks noGrp="1"/>
          </p:cNvSpPr>
          <p:nvPr>
            <p:ph type="body"/>
          </p:nvPr>
        </p:nvSpPr>
        <p:spPr>
          <a:xfrm>
            <a:off x="2231280" y="4258080"/>
            <a:ext cx="772920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105" name="PlaceHolder 2"/>
          <p:cNvSpPr>
            <a:spLocks noGrp="1"/>
          </p:cNvSpPr>
          <p:nvPr>
            <p:ph type="body"/>
          </p:nvPr>
        </p:nvSpPr>
        <p:spPr>
          <a:xfrm>
            <a:off x="2231280" y="2638080"/>
            <a:ext cx="772920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106" name="PlaceHolder 3"/>
          <p:cNvSpPr>
            <a:spLocks noGrp="1"/>
          </p:cNvSpPr>
          <p:nvPr>
            <p:ph type="body"/>
          </p:nvPr>
        </p:nvSpPr>
        <p:spPr>
          <a:xfrm>
            <a:off x="2231280" y="4258080"/>
            <a:ext cx="772920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108" name="PlaceHolder 2"/>
          <p:cNvSpPr>
            <a:spLocks noGrp="1"/>
          </p:cNvSpPr>
          <p:nvPr>
            <p:ph type="body"/>
          </p:nvPr>
        </p:nvSpPr>
        <p:spPr>
          <a:xfrm>
            <a:off x="2231280" y="263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109" name="PlaceHolder 3"/>
          <p:cNvSpPr>
            <a:spLocks noGrp="1"/>
          </p:cNvSpPr>
          <p:nvPr>
            <p:ph type="body"/>
          </p:nvPr>
        </p:nvSpPr>
        <p:spPr>
          <a:xfrm>
            <a:off x="6192000" y="263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110" name="PlaceHolder 4"/>
          <p:cNvSpPr>
            <a:spLocks noGrp="1"/>
          </p:cNvSpPr>
          <p:nvPr>
            <p:ph type="body"/>
          </p:nvPr>
        </p:nvSpPr>
        <p:spPr>
          <a:xfrm>
            <a:off x="6192000" y="425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111" name="PlaceHolder 5"/>
          <p:cNvSpPr>
            <a:spLocks noGrp="1"/>
          </p:cNvSpPr>
          <p:nvPr>
            <p:ph type="body"/>
          </p:nvPr>
        </p:nvSpPr>
        <p:spPr>
          <a:xfrm>
            <a:off x="2231280" y="425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113" name="PlaceHolder 2"/>
          <p:cNvSpPr>
            <a:spLocks noGrp="1"/>
          </p:cNvSpPr>
          <p:nvPr>
            <p:ph type="body"/>
          </p:nvPr>
        </p:nvSpPr>
        <p:spPr>
          <a:xfrm>
            <a:off x="2231280" y="2638080"/>
            <a:ext cx="7729200" cy="310176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114" name="PlaceHolder 3"/>
          <p:cNvSpPr>
            <a:spLocks noGrp="1"/>
          </p:cNvSpPr>
          <p:nvPr>
            <p:ph type="body"/>
          </p:nvPr>
        </p:nvSpPr>
        <p:spPr>
          <a:xfrm>
            <a:off x="2231280" y="2638080"/>
            <a:ext cx="7729200" cy="310176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pic>
        <p:nvPicPr>
          <p:cNvPr id="115" name="" descr=""/>
          <p:cNvPicPr/>
          <p:nvPr/>
        </p:nvPicPr>
        <p:blipFill>
          <a:blip r:embed="rId2"/>
          <a:stretch/>
        </p:blipFill>
        <p:spPr>
          <a:xfrm>
            <a:off x="4152240" y="2638080"/>
            <a:ext cx="3887280" cy="3101760"/>
          </a:xfrm>
          <a:prstGeom prst="rect">
            <a:avLst/>
          </a:prstGeom>
          <a:ln>
            <a:noFill/>
          </a:ln>
        </p:spPr>
      </p:pic>
      <p:pic>
        <p:nvPicPr>
          <p:cNvPr id="116" name="" descr=""/>
          <p:cNvPicPr/>
          <p:nvPr/>
        </p:nvPicPr>
        <p:blipFill>
          <a:blip r:embed="rId3"/>
          <a:stretch/>
        </p:blipFill>
        <p:spPr>
          <a:xfrm>
            <a:off x="4152240" y="2638080"/>
            <a:ext cx="3887280" cy="310176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2"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123" name="PlaceHolder 2"/>
          <p:cNvSpPr>
            <a:spLocks noGrp="1"/>
          </p:cNvSpPr>
          <p:nvPr>
            <p:ph type="subTitle"/>
          </p:nvPr>
        </p:nvSpPr>
        <p:spPr>
          <a:xfrm>
            <a:off x="2231280" y="2638080"/>
            <a:ext cx="7729200" cy="310176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125" name="PlaceHolder 2"/>
          <p:cNvSpPr>
            <a:spLocks noGrp="1"/>
          </p:cNvSpPr>
          <p:nvPr>
            <p:ph type="body"/>
          </p:nvPr>
        </p:nvSpPr>
        <p:spPr>
          <a:xfrm>
            <a:off x="2231280" y="2638080"/>
            <a:ext cx="7729200" cy="310176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10" name="PlaceHolder 2"/>
          <p:cNvSpPr>
            <a:spLocks noGrp="1"/>
          </p:cNvSpPr>
          <p:nvPr>
            <p:ph type="body"/>
          </p:nvPr>
        </p:nvSpPr>
        <p:spPr>
          <a:xfrm>
            <a:off x="2231280" y="2638080"/>
            <a:ext cx="3771720" cy="310176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11" name="PlaceHolder 3"/>
          <p:cNvSpPr>
            <a:spLocks noGrp="1"/>
          </p:cNvSpPr>
          <p:nvPr>
            <p:ph type="body"/>
          </p:nvPr>
        </p:nvSpPr>
        <p:spPr>
          <a:xfrm>
            <a:off x="6192000" y="2638080"/>
            <a:ext cx="3771720" cy="310176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127" name="PlaceHolder 2"/>
          <p:cNvSpPr>
            <a:spLocks noGrp="1"/>
          </p:cNvSpPr>
          <p:nvPr>
            <p:ph type="body"/>
          </p:nvPr>
        </p:nvSpPr>
        <p:spPr>
          <a:xfrm>
            <a:off x="2231280" y="2638080"/>
            <a:ext cx="3771720" cy="310176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128" name="PlaceHolder 3"/>
          <p:cNvSpPr>
            <a:spLocks noGrp="1"/>
          </p:cNvSpPr>
          <p:nvPr>
            <p:ph type="body"/>
          </p:nvPr>
        </p:nvSpPr>
        <p:spPr>
          <a:xfrm>
            <a:off x="6192000" y="2638080"/>
            <a:ext cx="3771720" cy="310176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9"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0" name="PlaceHolder 1"/>
          <p:cNvSpPr>
            <a:spLocks noGrp="1"/>
          </p:cNvSpPr>
          <p:nvPr>
            <p:ph type="subTitle"/>
          </p:nvPr>
        </p:nvSpPr>
        <p:spPr>
          <a:xfrm>
            <a:off x="2231280" y="964800"/>
            <a:ext cx="7729200" cy="550980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132" name="PlaceHolder 2"/>
          <p:cNvSpPr>
            <a:spLocks noGrp="1"/>
          </p:cNvSpPr>
          <p:nvPr>
            <p:ph type="body"/>
          </p:nvPr>
        </p:nvSpPr>
        <p:spPr>
          <a:xfrm>
            <a:off x="2231280" y="263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133" name="PlaceHolder 3"/>
          <p:cNvSpPr>
            <a:spLocks noGrp="1"/>
          </p:cNvSpPr>
          <p:nvPr>
            <p:ph type="body"/>
          </p:nvPr>
        </p:nvSpPr>
        <p:spPr>
          <a:xfrm>
            <a:off x="2231280" y="425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134" name="PlaceHolder 4"/>
          <p:cNvSpPr>
            <a:spLocks noGrp="1"/>
          </p:cNvSpPr>
          <p:nvPr>
            <p:ph type="body"/>
          </p:nvPr>
        </p:nvSpPr>
        <p:spPr>
          <a:xfrm>
            <a:off x="6192000" y="2638080"/>
            <a:ext cx="3771720" cy="310176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136" name="PlaceHolder 2"/>
          <p:cNvSpPr>
            <a:spLocks noGrp="1"/>
          </p:cNvSpPr>
          <p:nvPr>
            <p:ph type="body"/>
          </p:nvPr>
        </p:nvSpPr>
        <p:spPr>
          <a:xfrm>
            <a:off x="2231280" y="2638080"/>
            <a:ext cx="3771720" cy="310176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137" name="PlaceHolder 3"/>
          <p:cNvSpPr>
            <a:spLocks noGrp="1"/>
          </p:cNvSpPr>
          <p:nvPr>
            <p:ph type="body"/>
          </p:nvPr>
        </p:nvSpPr>
        <p:spPr>
          <a:xfrm>
            <a:off x="6192000" y="263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138" name="PlaceHolder 4"/>
          <p:cNvSpPr>
            <a:spLocks noGrp="1"/>
          </p:cNvSpPr>
          <p:nvPr>
            <p:ph type="body"/>
          </p:nvPr>
        </p:nvSpPr>
        <p:spPr>
          <a:xfrm>
            <a:off x="6192000" y="425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140" name="PlaceHolder 2"/>
          <p:cNvSpPr>
            <a:spLocks noGrp="1"/>
          </p:cNvSpPr>
          <p:nvPr>
            <p:ph type="body"/>
          </p:nvPr>
        </p:nvSpPr>
        <p:spPr>
          <a:xfrm>
            <a:off x="2231280" y="263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141" name="PlaceHolder 3"/>
          <p:cNvSpPr>
            <a:spLocks noGrp="1"/>
          </p:cNvSpPr>
          <p:nvPr>
            <p:ph type="body"/>
          </p:nvPr>
        </p:nvSpPr>
        <p:spPr>
          <a:xfrm>
            <a:off x="6192000" y="263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142" name="PlaceHolder 4"/>
          <p:cNvSpPr>
            <a:spLocks noGrp="1"/>
          </p:cNvSpPr>
          <p:nvPr>
            <p:ph type="body"/>
          </p:nvPr>
        </p:nvSpPr>
        <p:spPr>
          <a:xfrm>
            <a:off x="2231280" y="4258080"/>
            <a:ext cx="772920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144" name="PlaceHolder 2"/>
          <p:cNvSpPr>
            <a:spLocks noGrp="1"/>
          </p:cNvSpPr>
          <p:nvPr>
            <p:ph type="body"/>
          </p:nvPr>
        </p:nvSpPr>
        <p:spPr>
          <a:xfrm>
            <a:off x="2231280" y="2638080"/>
            <a:ext cx="772920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145" name="PlaceHolder 3"/>
          <p:cNvSpPr>
            <a:spLocks noGrp="1"/>
          </p:cNvSpPr>
          <p:nvPr>
            <p:ph type="body"/>
          </p:nvPr>
        </p:nvSpPr>
        <p:spPr>
          <a:xfrm>
            <a:off x="2231280" y="4258080"/>
            <a:ext cx="772920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147" name="PlaceHolder 2"/>
          <p:cNvSpPr>
            <a:spLocks noGrp="1"/>
          </p:cNvSpPr>
          <p:nvPr>
            <p:ph type="body"/>
          </p:nvPr>
        </p:nvSpPr>
        <p:spPr>
          <a:xfrm>
            <a:off x="2231280" y="263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148" name="PlaceHolder 3"/>
          <p:cNvSpPr>
            <a:spLocks noGrp="1"/>
          </p:cNvSpPr>
          <p:nvPr>
            <p:ph type="body"/>
          </p:nvPr>
        </p:nvSpPr>
        <p:spPr>
          <a:xfrm>
            <a:off x="6192000" y="263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149" name="PlaceHolder 4"/>
          <p:cNvSpPr>
            <a:spLocks noGrp="1"/>
          </p:cNvSpPr>
          <p:nvPr>
            <p:ph type="body"/>
          </p:nvPr>
        </p:nvSpPr>
        <p:spPr>
          <a:xfrm>
            <a:off x="6192000" y="425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150" name="PlaceHolder 5"/>
          <p:cNvSpPr>
            <a:spLocks noGrp="1"/>
          </p:cNvSpPr>
          <p:nvPr>
            <p:ph type="body"/>
          </p:nvPr>
        </p:nvSpPr>
        <p:spPr>
          <a:xfrm>
            <a:off x="2231280" y="425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152" name="PlaceHolder 2"/>
          <p:cNvSpPr>
            <a:spLocks noGrp="1"/>
          </p:cNvSpPr>
          <p:nvPr>
            <p:ph type="body"/>
          </p:nvPr>
        </p:nvSpPr>
        <p:spPr>
          <a:xfrm>
            <a:off x="2231280" y="2638080"/>
            <a:ext cx="7729200" cy="310176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153" name="PlaceHolder 3"/>
          <p:cNvSpPr>
            <a:spLocks noGrp="1"/>
          </p:cNvSpPr>
          <p:nvPr>
            <p:ph type="body"/>
          </p:nvPr>
        </p:nvSpPr>
        <p:spPr>
          <a:xfrm>
            <a:off x="2231280" y="2638080"/>
            <a:ext cx="7729200" cy="310176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pic>
        <p:nvPicPr>
          <p:cNvPr id="154" name="" descr=""/>
          <p:cNvPicPr/>
          <p:nvPr/>
        </p:nvPicPr>
        <p:blipFill>
          <a:blip r:embed="rId2"/>
          <a:stretch/>
        </p:blipFill>
        <p:spPr>
          <a:xfrm>
            <a:off x="4152240" y="2638080"/>
            <a:ext cx="3887280" cy="3101760"/>
          </a:xfrm>
          <a:prstGeom prst="rect">
            <a:avLst/>
          </a:prstGeom>
          <a:ln>
            <a:noFill/>
          </a:ln>
        </p:spPr>
      </p:pic>
      <p:pic>
        <p:nvPicPr>
          <p:cNvPr id="155" name="" descr=""/>
          <p:cNvPicPr/>
          <p:nvPr/>
        </p:nvPicPr>
        <p:blipFill>
          <a:blip r:embed="rId3"/>
          <a:stretch/>
        </p:blipFill>
        <p:spPr>
          <a:xfrm>
            <a:off x="4152240" y="2638080"/>
            <a:ext cx="3887280" cy="3101760"/>
          </a:xfrm>
          <a:prstGeom prst="rect">
            <a:avLst/>
          </a:prstGeom>
          <a:ln>
            <a:noFill/>
          </a:ln>
        </p:spPr>
      </p:pic>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1"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162" name="PlaceHolder 2"/>
          <p:cNvSpPr>
            <a:spLocks noGrp="1"/>
          </p:cNvSpPr>
          <p:nvPr>
            <p:ph type="subTitle"/>
          </p:nvPr>
        </p:nvSpPr>
        <p:spPr>
          <a:xfrm>
            <a:off x="2231280" y="2638080"/>
            <a:ext cx="7729200" cy="310176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164" name="PlaceHolder 2"/>
          <p:cNvSpPr>
            <a:spLocks noGrp="1"/>
          </p:cNvSpPr>
          <p:nvPr>
            <p:ph type="body"/>
          </p:nvPr>
        </p:nvSpPr>
        <p:spPr>
          <a:xfrm>
            <a:off x="2231280" y="2638080"/>
            <a:ext cx="7729200" cy="310176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166" name="PlaceHolder 2"/>
          <p:cNvSpPr>
            <a:spLocks noGrp="1"/>
          </p:cNvSpPr>
          <p:nvPr>
            <p:ph type="body"/>
          </p:nvPr>
        </p:nvSpPr>
        <p:spPr>
          <a:xfrm>
            <a:off x="2231280" y="2638080"/>
            <a:ext cx="3771720" cy="310176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167" name="PlaceHolder 3"/>
          <p:cNvSpPr>
            <a:spLocks noGrp="1"/>
          </p:cNvSpPr>
          <p:nvPr>
            <p:ph type="body"/>
          </p:nvPr>
        </p:nvSpPr>
        <p:spPr>
          <a:xfrm>
            <a:off x="6192000" y="2638080"/>
            <a:ext cx="3771720" cy="310176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8"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9" name="PlaceHolder 1"/>
          <p:cNvSpPr>
            <a:spLocks noGrp="1"/>
          </p:cNvSpPr>
          <p:nvPr>
            <p:ph type="subTitle"/>
          </p:nvPr>
        </p:nvSpPr>
        <p:spPr>
          <a:xfrm>
            <a:off x="2231280" y="964800"/>
            <a:ext cx="7729200" cy="550980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171" name="PlaceHolder 2"/>
          <p:cNvSpPr>
            <a:spLocks noGrp="1"/>
          </p:cNvSpPr>
          <p:nvPr>
            <p:ph type="body"/>
          </p:nvPr>
        </p:nvSpPr>
        <p:spPr>
          <a:xfrm>
            <a:off x="2231280" y="263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172" name="PlaceHolder 3"/>
          <p:cNvSpPr>
            <a:spLocks noGrp="1"/>
          </p:cNvSpPr>
          <p:nvPr>
            <p:ph type="body"/>
          </p:nvPr>
        </p:nvSpPr>
        <p:spPr>
          <a:xfrm>
            <a:off x="2231280" y="425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173" name="PlaceHolder 4"/>
          <p:cNvSpPr>
            <a:spLocks noGrp="1"/>
          </p:cNvSpPr>
          <p:nvPr>
            <p:ph type="body"/>
          </p:nvPr>
        </p:nvSpPr>
        <p:spPr>
          <a:xfrm>
            <a:off x="6192000" y="2638080"/>
            <a:ext cx="3771720" cy="310176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175" name="PlaceHolder 2"/>
          <p:cNvSpPr>
            <a:spLocks noGrp="1"/>
          </p:cNvSpPr>
          <p:nvPr>
            <p:ph type="body"/>
          </p:nvPr>
        </p:nvSpPr>
        <p:spPr>
          <a:xfrm>
            <a:off x="2231280" y="2638080"/>
            <a:ext cx="3771720" cy="310176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176" name="PlaceHolder 3"/>
          <p:cNvSpPr>
            <a:spLocks noGrp="1"/>
          </p:cNvSpPr>
          <p:nvPr>
            <p:ph type="body"/>
          </p:nvPr>
        </p:nvSpPr>
        <p:spPr>
          <a:xfrm>
            <a:off x="6192000" y="263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177" name="PlaceHolder 4"/>
          <p:cNvSpPr>
            <a:spLocks noGrp="1"/>
          </p:cNvSpPr>
          <p:nvPr>
            <p:ph type="body"/>
          </p:nvPr>
        </p:nvSpPr>
        <p:spPr>
          <a:xfrm>
            <a:off x="6192000" y="425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179" name="PlaceHolder 2"/>
          <p:cNvSpPr>
            <a:spLocks noGrp="1"/>
          </p:cNvSpPr>
          <p:nvPr>
            <p:ph type="body"/>
          </p:nvPr>
        </p:nvSpPr>
        <p:spPr>
          <a:xfrm>
            <a:off x="2231280" y="263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180" name="PlaceHolder 3"/>
          <p:cNvSpPr>
            <a:spLocks noGrp="1"/>
          </p:cNvSpPr>
          <p:nvPr>
            <p:ph type="body"/>
          </p:nvPr>
        </p:nvSpPr>
        <p:spPr>
          <a:xfrm>
            <a:off x="6192000" y="263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181" name="PlaceHolder 4"/>
          <p:cNvSpPr>
            <a:spLocks noGrp="1"/>
          </p:cNvSpPr>
          <p:nvPr>
            <p:ph type="body"/>
          </p:nvPr>
        </p:nvSpPr>
        <p:spPr>
          <a:xfrm>
            <a:off x="2231280" y="4258080"/>
            <a:ext cx="772920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183" name="PlaceHolder 2"/>
          <p:cNvSpPr>
            <a:spLocks noGrp="1"/>
          </p:cNvSpPr>
          <p:nvPr>
            <p:ph type="body"/>
          </p:nvPr>
        </p:nvSpPr>
        <p:spPr>
          <a:xfrm>
            <a:off x="2231280" y="2638080"/>
            <a:ext cx="772920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184" name="PlaceHolder 3"/>
          <p:cNvSpPr>
            <a:spLocks noGrp="1"/>
          </p:cNvSpPr>
          <p:nvPr>
            <p:ph type="body"/>
          </p:nvPr>
        </p:nvSpPr>
        <p:spPr>
          <a:xfrm>
            <a:off x="2231280" y="4258080"/>
            <a:ext cx="772920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186" name="PlaceHolder 2"/>
          <p:cNvSpPr>
            <a:spLocks noGrp="1"/>
          </p:cNvSpPr>
          <p:nvPr>
            <p:ph type="body"/>
          </p:nvPr>
        </p:nvSpPr>
        <p:spPr>
          <a:xfrm>
            <a:off x="2231280" y="263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187" name="PlaceHolder 3"/>
          <p:cNvSpPr>
            <a:spLocks noGrp="1"/>
          </p:cNvSpPr>
          <p:nvPr>
            <p:ph type="body"/>
          </p:nvPr>
        </p:nvSpPr>
        <p:spPr>
          <a:xfrm>
            <a:off x="6192000" y="263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188" name="PlaceHolder 4"/>
          <p:cNvSpPr>
            <a:spLocks noGrp="1"/>
          </p:cNvSpPr>
          <p:nvPr>
            <p:ph type="body"/>
          </p:nvPr>
        </p:nvSpPr>
        <p:spPr>
          <a:xfrm>
            <a:off x="6192000" y="425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189" name="PlaceHolder 5"/>
          <p:cNvSpPr>
            <a:spLocks noGrp="1"/>
          </p:cNvSpPr>
          <p:nvPr>
            <p:ph type="body"/>
          </p:nvPr>
        </p:nvSpPr>
        <p:spPr>
          <a:xfrm>
            <a:off x="2231280" y="425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2231280" y="964800"/>
            <a:ext cx="7729200" cy="550980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191" name="PlaceHolder 2"/>
          <p:cNvSpPr>
            <a:spLocks noGrp="1"/>
          </p:cNvSpPr>
          <p:nvPr>
            <p:ph type="body"/>
          </p:nvPr>
        </p:nvSpPr>
        <p:spPr>
          <a:xfrm>
            <a:off x="2231280" y="2638080"/>
            <a:ext cx="7729200" cy="310176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192" name="PlaceHolder 3"/>
          <p:cNvSpPr>
            <a:spLocks noGrp="1"/>
          </p:cNvSpPr>
          <p:nvPr>
            <p:ph type="body"/>
          </p:nvPr>
        </p:nvSpPr>
        <p:spPr>
          <a:xfrm>
            <a:off x="2231280" y="2638080"/>
            <a:ext cx="7729200" cy="310176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pic>
        <p:nvPicPr>
          <p:cNvPr id="193" name="" descr=""/>
          <p:cNvPicPr/>
          <p:nvPr/>
        </p:nvPicPr>
        <p:blipFill>
          <a:blip r:embed="rId2"/>
          <a:stretch/>
        </p:blipFill>
        <p:spPr>
          <a:xfrm>
            <a:off x="4152240" y="2638080"/>
            <a:ext cx="3887280" cy="3101760"/>
          </a:xfrm>
          <a:prstGeom prst="rect">
            <a:avLst/>
          </a:prstGeom>
          <a:ln>
            <a:noFill/>
          </a:ln>
        </p:spPr>
      </p:pic>
      <p:pic>
        <p:nvPicPr>
          <p:cNvPr id="194" name="" descr=""/>
          <p:cNvPicPr/>
          <p:nvPr/>
        </p:nvPicPr>
        <p:blipFill>
          <a:blip r:embed="rId3"/>
          <a:stretch/>
        </p:blipFill>
        <p:spPr>
          <a:xfrm>
            <a:off x="4152240" y="2638080"/>
            <a:ext cx="3887280" cy="3101760"/>
          </a:xfrm>
          <a:prstGeom prst="rect">
            <a:avLst/>
          </a:prstGeom>
          <a:ln>
            <a:noFill/>
          </a:ln>
        </p:spPr>
      </p:pic>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15" name="PlaceHolder 2"/>
          <p:cNvSpPr>
            <a:spLocks noGrp="1"/>
          </p:cNvSpPr>
          <p:nvPr>
            <p:ph type="body"/>
          </p:nvPr>
        </p:nvSpPr>
        <p:spPr>
          <a:xfrm>
            <a:off x="2231280" y="263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16" name="PlaceHolder 3"/>
          <p:cNvSpPr>
            <a:spLocks noGrp="1"/>
          </p:cNvSpPr>
          <p:nvPr>
            <p:ph type="body"/>
          </p:nvPr>
        </p:nvSpPr>
        <p:spPr>
          <a:xfrm>
            <a:off x="2231280" y="425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17" name="PlaceHolder 4"/>
          <p:cNvSpPr>
            <a:spLocks noGrp="1"/>
          </p:cNvSpPr>
          <p:nvPr>
            <p:ph type="body"/>
          </p:nvPr>
        </p:nvSpPr>
        <p:spPr>
          <a:xfrm>
            <a:off x="6192000" y="2638080"/>
            <a:ext cx="3771720" cy="310176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19" name="PlaceHolder 2"/>
          <p:cNvSpPr>
            <a:spLocks noGrp="1"/>
          </p:cNvSpPr>
          <p:nvPr>
            <p:ph type="body"/>
          </p:nvPr>
        </p:nvSpPr>
        <p:spPr>
          <a:xfrm>
            <a:off x="2231280" y="2638080"/>
            <a:ext cx="3771720" cy="310176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20" name="PlaceHolder 3"/>
          <p:cNvSpPr>
            <a:spLocks noGrp="1"/>
          </p:cNvSpPr>
          <p:nvPr>
            <p:ph type="body"/>
          </p:nvPr>
        </p:nvSpPr>
        <p:spPr>
          <a:xfrm>
            <a:off x="6192000" y="263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21" name="PlaceHolder 4"/>
          <p:cNvSpPr>
            <a:spLocks noGrp="1"/>
          </p:cNvSpPr>
          <p:nvPr>
            <p:ph type="body"/>
          </p:nvPr>
        </p:nvSpPr>
        <p:spPr>
          <a:xfrm>
            <a:off x="6192000" y="425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23" name="PlaceHolder 2"/>
          <p:cNvSpPr>
            <a:spLocks noGrp="1"/>
          </p:cNvSpPr>
          <p:nvPr>
            <p:ph type="body"/>
          </p:nvPr>
        </p:nvSpPr>
        <p:spPr>
          <a:xfrm>
            <a:off x="2231280" y="263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24" name="PlaceHolder 3"/>
          <p:cNvSpPr>
            <a:spLocks noGrp="1"/>
          </p:cNvSpPr>
          <p:nvPr>
            <p:ph type="body"/>
          </p:nvPr>
        </p:nvSpPr>
        <p:spPr>
          <a:xfrm>
            <a:off x="6192000" y="263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25" name="PlaceHolder 4"/>
          <p:cNvSpPr>
            <a:spLocks noGrp="1"/>
          </p:cNvSpPr>
          <p:nvPr>
            <p:ph type="body"/>
          </p:nvPr>
        </p:nvSpPr>
        <p:spPr>
          <a:xfrm>
            <a:off x="2231280" y="4258080"/>
            <a:ext cx="772920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p>
            <a:pPr algn="ctr">
              <a:lnSpc>
                <a:spcPct val="100000"/>
              </a:lnSpc>
            </a:pPr>
            <a:r>
              <a:rPr b="0" lang="en-US" sz="6000" spc="-1" strike="noStrike">
                <a:solidFill>
                  <a:srgbClr val="000000"/>
                </a:solidFill>
                <a:uFill>
                  <a:solidFill>
                    <a:srgbClr val="ffffff"/>
                  </a:solidFill>
                </a:uFill>
                <a:latin typeface="Calibri Light"/>
              </a:rPr>
              <a:t>Click to edit Master title style</a:t>
            </a:r>
            <a:endParaRPr b="0" lang="en-US" sz="6000" spc="-1" strike="noStrike">
              <a:solidFill>
                <a:srgbClr val="000000"/>
              </a:solidFill>
              <a:uFill>
                <a:solidFill>
                  <a:srgbClr val="ffffff"/>
                </a:solidFill>
              </a:uFill>
              <a:latin typeface="Calibri"/>
            </a:endParaRPr>
          </a:p>
        </p:txBody>
      </p:sp>
      <p:sp>
        <p:nvSpPr>
          <p:cNvPr id="1" name="PlaceHolder 2"/>
          <p:cNvSpPr>
            <a:spLocks noGrp="1"/>
          </p:cNvSpPr>
          <p:nvPr>
            <p:ph type="dt"/>
          </p:nvPr>
        </p:nvSpPr>
        <p:spPr>
          <a:xfrm>
            <a:off x="838080" y="6356520"/>
            <a:ext cx="2742840" cy="364680"/>
          </a:xfrm>
          <a:prstGeom prst="rect">
            <a:avLst/>
          </a:prstGeom>
        </p:spPr>
        <p:txBody>
          <a:bodyPr anchor="ctr"/>
          <a:p>
            <a:pPr>
              <a:lnSpc>
                <a:spcPct val="100000"/>
              </a:lnSpc>
            </a:pPr>
            <a:fld id="{C009AFD9-0046-412D-90C1-C816F70AFF93}" type="datetime">
              <a:rPr b="0" lang="en-GB" sz="1200" spc="-1" strike="noStrike">
                <a:solidFill>
                  <a:srgbClr val="8b8b8b"/>
                </a:solidFill>
                <a:uFill>
                  <a:solidFill>
                    <a:srgbClr val="ffffff"/>
                  </a:solidFill>
                </a:uFill>
                <a:latin typeface="Calibri"/>
              </a:rPr>
              <a:t>10/06/17</a:t>
            </a:fld>
            <a:endParaRPr b="0" lang="en-GB" sz="1400" spc="-1" strike="noStrike">
              <a:solidFill>
                <a:srgbClr val="000000"/>
              </a:solidFill>
              <a:uFill>
                <a:solidFill>
                  <a:srgbClr val="ffffff"/>
                </a:solidFill>
              </a:uFill>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p>
            <a:endParaRPr b="0" lang="en-GB" sz="2400" spc="-1" strike="noStrike">
              <a:solidFill>
                <a:srgbClr val="000000"/>
              </a:solidFill>
              <a:uFill>
                <a:solidFill>
                  <a:srgbClr val="ffffff"/>
                </a:solidFill>
              </a:uFill>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p>
            <a:pPr algn="r">
              <a:lnSpc>
                <a:spcPct val="100000"/>
              </a:lnSpc>
            </a:pPr>
            <a:fld id="{546A709A-B571-48C4-AD18-954A059E797F}" type="slidenum">
              <a:rPr b="0" lang="en-GB" sz="1200" spc="-1" strike="noStrike">
                <a:solidFill>
                  <a:srgbClr val="8b8b8b"/>
                </a:solidFill>
                <a:uFill>
                  <a:solidFill>
                    <a:srgbClr val="ffffff"/>
                  </a:solidFill>
                </a:uFill>
                <a:latin typeface="Calibri"/>
              </a:rPr>
              <a:t>&lt;number&gt;</a:t>
            </a:fld>
            <a:endParaRPr b="0" lang="en-GB" sz="1400" spc="-1" strike="noStrike">
              <a:solidFill>
                <a:srgbClr val="000000"/>
              </a:solidFill>
              <a:uFill>
                <a:solidFill>
                  <a:srgbClr val="ffffff"/>
                </a:solidFill>
              </a:uFill>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2800" spc="-1" strike="noStrike">
                <a:solidFill>
                  <a:srgbClr val="000000"/>
                </a:solidFill>
                <a:uFill>
                  <a:solidFill>
                    <a:srgbClr val="ffffff"/>
                  </a:solidFill>
                </a:uFill>
                <a:latin typeface="Calibri"/>
              </a:rPr>
              <a:t>Click to edit the outline text format</a:t>
            </a:r>
            <a:endParaRPr b="0" lang="en-US" sz="28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b="0" lang="en-US" sz="2000" spc="-1" strike="noStrike">
                <a:solidFill>
                  <a:srgbClr val="000000"/>
                </a:solidFill>
                <a:uFill>
                  <a:solidFill>
                    <a:srgbClr val="ffffff"/>
                  </a:solidFill>
                </a:uFill>
                <a:latin typeface="Calibri"/>
              </a:rPr>
              <a:t>Second Outline Level</a:t>
            </a:r>
            <a:endParaRPr b="0" lang="en-US" sz="20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b="0" lang="en-US" sz="1800" spc="-1" strike="noStrike">
                <a:solidFill>
                  <a:srgbClr val="000000"/>
                </a:solidFill>
                <a:uFill>
                  <a:solidFill>
                    <a:srgbClr val="ffffff"/>
                  </a:solidFill>
                </a:uFill>
                <a:latin typeface="Calibri"/>
              </a:rPr>
              <a:t>Third Outline Level</a:t>
            </a:r>
            <a:endParaRPr b="0" lang="en-US" sz="18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b="0" lang="en-US" sz="1800" spc="-1" strike="noStrike">
                <a:solidFill>
                  <a:srgbClr val="000000"/>
                </a:solidFill>
                <a:uFill>
                  <a:solidFill>
                    <a:srgbClr val="ffffff"/>
                  </a:solidFill>
                </a:uFill>
                <a:latin typeface="Calibri"/>
              </a:rPr>
              <a:t>Fourth Outline Level</a:t>
            </a:r>
            <a:endParaRPr b="0" lang="en-US" sz="18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Fifth Outline Level</a:t>
            </a:r>
            <a:endParaRPr b="0" lang="en-US" sz="20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Sixth Outline Level</a:t>
            </a:r>
            <a:endParaRPr b="0" lang="en-US" sz="2000" spc="-1" strike="noStrike">
              <a:solidFill>
                <a:srgbClr val="000000"/>
              </a:solidFill>
              <a:uFill>
                <a:solidFill>
                  <a:srgbClr val="ffffff"/>
                </a:solidFill>
              </a:uFill>
              <a:latin typeface="Calibri"/>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Seventh Outline Level</a:t>
            </a:r>
            <a:endParaRPr b="0" lang="en-US" sz="2000" spc="-1" strike="noStrike">
              <a:solidFill>
                <a:srgbClr val="000000"/>
              </a:solidFill>
              <a:uFill>
                <a:solidFill>
                  <a:srgbClr val="ffffff"/>
                </a:solidFill>
              </a:u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2231280" y="964800"/>
            <a:ext cx="7729200" cy="1188360"/>
          </a:xfrm>
          <a:prstGeom prst="rect">
            <a:avLst/>
          </a:prstGeom>
        </p:spPr>
        <p:txBody>
          <a:bodyPr lIns="182880" rIns="182880" tIns="182880" bIns="182880" anchor="ctr"/>
          <a:p>
            <a:pPr algn="ctr">
              <a:lnSpc>
                <a:spcPct val="90000"/>
              </a:lnSpc>
            </a:pPr>
            <a:r>
              <a:rPr b="0" lang="en-US" sz="2800" spc="199" strike="noStrike" cap="all">
                <a:solidFill>
                  <a:srgbClr val="262626"/>
                </a:solidFill>
                <a:uFill>
                  <a:solidFill>
                    <a:srgbClr val="ffffff"/>
                  </a:solidFill>
                </a:uFill>
                <a:latin typeface="Gill Sans MT"/>
              </a:rPr>
              <a:t>Click to edit Master title style</a:t>
            </a:r>
            <a:endParaRPr b="0" lang="en-US" sz="2800" spc="-1" strike="noStrike">
              <a:solidFill>
                <a:srgbClr val="000000"/>
              </a:solidFill>
              <a:uFill>
                <a:solidFill>
                  <a:srgbClr val="ffffff"/>
                </a:solidFill>
              </a:uFill>
              <a:latin typeface="Gill Sans MT"/>
            </a:endParaRPr>
          </a:p>
        </p:txBody>
      </p:sp>
      <p:sp>
        <p:nvSpPr>
          <p:cNvPr id="40" name="PlaceHolder 2"/>
          <p:cNvSpPr>
            <a:spLocks noGrp="1"/>
          </p:cNvSpPr>
          <p:nvPr>
            <p:ph type="body"/>
          </p:nvPr>
        </p:nvSpPr>
        <p:spPr>
          <a:xfrm>
            <a:off x="2231280" y="2638080"/>
            <a:ext cx="7729200" cy="3101760"/>
          </a:xfrm>
          <a:prstGeom prst="rect">
            <a:avLst/>
          </a:prstGeom>
        </p:spPr>
        <p:txBody>
          <a:bodyPr/>
          <a:p>
            <a:pPr marL="228600" indent="-228240">
              <a:lnSpc>
                <a:spcPct val="100000"/>
              </a:lnSpc>
              <a:buClr>
                <a:srgbClr val="9bafb5"/>
              </a:buClr>
              <a:buFont typeface="Arial"/>
              <a:buChar char="•"/>
            </a:pPr>
            <a:r>
              <a:rPr b="0" lang="en-US" sz="1800" spc="-1" strike="noStrike">
                <a:solidFill>
                  <a:srgbClr val="262626"/>
                </a:solidFill>
                <a:uFill>
                  <a:solidFill>
                    <a:srgbClr val="ffffff"/>
                  </a:solidFill>
                </a:uFill>
                <a:latin typeface="Gill Sans MT"/>
              </a:rPr>
              <a:t>Click to edit Master text styles</a:t>
            </a:r>
            <a:endParaRPr b="0" lang="en-US" sz="1800" spc="-1" strike="noStrike">
              <a:solidFill>
                <a:srgbClr val="262626"/>
              </a:solidFill>
              <a:uFill>
                <a:solidFill>
                  <a:srgbClr val="ffffff"/>
                </a:solidFill>
              </a:uFill>
              <a:latin typeface="Gill Sans MT"/>
            </a:endParaRPr>
          </a:p>
          <a:p>
            <a:pPr lvl="1" marL="457200" indent="-228240">
              <a:lnSpc>
                <a:spcPct val="100000"/>
              </a:lnSpc>
              <a:buClr>
                <a:srgbClr val="9bafb5"/>
              </a:buClr>
              <a:buFont typeface="Arial"/>
              <a:buChar char="•"/>
            </a:pPr>
            <a:r>
              <a:rPr b="0" lang="en-US" sz="1600" spc="-1" strike="noStrike">
                <a:solidFill>
                  <a:srgbClr val="262626"/>
                </a:solidFill>
                <a:uFill>
                  <a:solidFill>
                    <a:srgbClr val="ffffff"/>
                  </a:solidFill>
                </a:uFill>
                <a:latin typeface="Gill Sans MT"/>
              </a:rPr>
              <a:t>Second level</a:t>
            </a:r>
            <a:endParaRPr b="0" lang="en-US" sz="1800" spc="-1" strike="noStrike">
              <a:solidFill>
                <a:srgbClr val="262626"/>
              </a:solidFill>
              <a:uFill>
                <a:solidFill>
                  <a:srgbClr val="ffffff"/>
                </a:solidFill>
              </a:uFill>
              <a:latin typeface="Gill Sans MT"/>
            </a:endParaRPr>
          </a:p>
          <a:p>
            <a:pPr lvl="2" marL="685800" indent="-228240">
              <a:lnSpc>
                <a:spcPct val="100000"/>
              </a:lnSpc>
              <a:buClr>
                <a:srgbClr val="9bafb5"/>
              </a:buClr>
              <a:buFont typeface="Arial"/>
              <a:buChar char="•"/>
            </a:pPr>
            <a:r>
              <a:rPr b="0" lang="en-US" sz="1600" spc="-1" strike="noStrike">
                <a:solidFill>
                  <a:srgbClr val="262626"/>
                </a:solidFill>
                <a:uFill>
                  <a:solidFill>
                    <a:srgbClr val="ffffff"/>
                  </a:solidFill>
                </a:uFill>
                <a:latin typeface="Gill Sans MT"/>
              </a:rPr>
              <a:t>Third level</a:t>
            </a:r>
            <a:endParaRPr b="0" lang="en-US" sz="1800" spc="-1" strike="noStrike">
              <a:solidFill>
                <a:srgbClr val="262626"/>
              </a:solidFill>
              <a:uFill>
                <a:solidFill>
                  <a:srgbClr val="ffffff"/>
                </a:solidFill>
              </a:uFill>
              <a:latin typeface="Gill Sans MT"/>
            </a:endParaRPr>
          </a:p>
          <a:p>
            <a:pPr lvl="3" marL="914400" indent="-228240">
              <a:lnSpc>
                <a:spcPct val="100000"/>
              </a:lnSpc>
              <a:buClr>
                <a:srgbClr val="9bafb5"/>
              </a:buClr>
              <a:buFont typeface="Arial"/>
              <a:buChar char="•"/>
            </a:pPr>
            <a:r>
              <a:rPr b="0" lang="en-US" sz="1600" spc="-1" strike="noStrike">
                <a:solidFill>
                  <a:srgbClr val="262626"/>
                </a:solidFill>
                <a:uFill>
                  <a:solidFill>
                    <a:srgbClr val="ffffff"/>
                  </a:solidFill>
                </a:uFill>
                <a:latin typeface="Gill Sans MT"/>
              </a:rPr>
              <a:t>Fourth level</a:t>
            </a:r>
            <a:endParaRPr b="0" lang="en-US" sz="1800" spc="-1" strike="noStrike">
              <a:solidFill>
                <a:srgbClr val="262626"/>
              </a:solidFill>
              <a:uFill>
                <a:solidFill>
                  <a:srgbClr val="ffffff"/>
                </a:solidFill>
              </a:uFill>
              <a:latin typeface="Gill Sans MT"/>
            </a:endParaRPr>
          </a:p>
          <a:p>
            <a:pPr lvl="4" marL="1143000" indent="-228240">
              <a:lnSpc>
                <a:spcPct val="100000"/>
              </a:lnSpc>
              <a:buClr>
                <a:srgbClr val="9bafb5"/>
              </a:buClr>
              <a:buFont typeface="Arial"/>
              <a:buChar char="•"/>
            </a:pPr>
            <a:r>
              <a:rPr b="0" lang="en-US" sz="1600" spc="-1" strike="noStrike">
                <a:solidFill>
                  <a:srgbClr val="262626"/>
                </a:solidFill>
                <a:uFill>
                  <a:solidFill>
                    <a:srgbClr val="ffffff"/>
                  </a:solidFill>
                </a:uFill>
                <a:latin typeface="Gill Sans MT"/>
              </a:rPr>
              <a:t>Fifth level</a:t>
            </a:r>
            <a:endParaRPr b="0" lang="en-US" sz="1800" spc="-1" strike="noStrike">
              <a:solidFill>
                <a:srgbClr val="262626"/>
              </a:solidFill>
              <a:uFill>
                <a:solidFill>
                  <a:srgbClr val="ffffff"/>
                </a:solidFill>
              </a:uFill>
              <a:latin typeface="Gill Sans MT"/>
            </a:endParaRPr>
          </a:p>
        </p:txBody>
      </p:sp>
      <p:sp>
        <p:nvSpPr>
          <p:cNvPr id="41" name="PlaceHolder 3"/>
          <p:cNvSpPr>
            <a:spLocks noGrp="1"/>
          </p:cNvSpPr>
          <p:nvPr>
            <p:ph type="dt"/>
          </p:nvPr>
        </p:nvSpPr>
        <p:spPr>
          <a:xfrm>
            <a:off x="7821360" y="6238800"/>
            <a:ext cx="2753280" cy="323640"/>
          </a:xfrm>
          <a:prstGeom prst="rect">
            <a:avLst/>
          </a:prstGeom>
        </p:spPr>
        <p:txBody>
          <a:bodyPr anchor="ctr"/>
          <a:p>
            <a:pPr algn="r">
              <a:lnSpc>
                <a:spcPct val="100000"/>
              </a:lnSpc>
            </a:pPr>
            <a:fld id="{7275AACA-99E4-45B3-8CE9-706D749B33C1}" type="datetime">
              <a:rPr b="0" lang="en-GB" sz="1050" spc="-1" strike="noStrike">
                <a:solidFill>
                  <a:srgbClr val="000000"/>
                </a:solidFill>
                <a:uFill>
                  <a:solidFill>
                    <a:srgbClr val="ffffff"/>
                  </a:solidFill>
                </a:uFill>
                <a:latin typeface="Gill Sans MT"/>
              </a:rPr>
              <a:t>10/06/17</a:t>
            </a:fld>
            <a:endParaRPr b="0" lang="en-GB" sz="1400" spc="-1" strike="noStrike">
              <a:solidFill>
                <a:srgbClr val="000000"/>
              </a:solidFill>
              <a:uFill>
                <a:solidFill>
                  <a:srgbClr val="ffffff"/>
                </a:solidFill>
              </a:uFill>
              <a:latin typeface="Times New Roman"/>
            </a:endParaRPr>
          </a:p>
        </p:txBody>
      </p:sp>
      <p:sp>
        <p:nvSpPr>
          <p:cNvPr id="42" name="PlaceHolder 4"/>
          <p:cNvSpPr>
            <a:spLocks noGrp="1"/>
          </p:cNvSpPr>
          <p:nvPr>
            <p:ph type="ftr"/>
          </p:nvPr>
        </p:nvSpPr>
        <p:spPr>
          <a:xfrm>
            <a:off x="1600200" y="6236280"/>
            <a:ext cx="5900760" cy="319680"/>
          </a:xfrm>
          <a:prstGeom prst="rect">
            <a:avLst/>
          </a:prstGeom>
        </p:spPr>
        <p:txBody>
          <a:bodyPr anchor="ctr"/>
          <a:p>
            <a:endParaRPr b="0" lang="en-GB" sz="2400" spc="-1" strike="noStrike">
              <a:solidFill>
                <a:srgbClr val="000000"/>
              </a:solidFill>
              <a:uFill>
                <a:solidFill>
                  <a:srgbClr val="ffffff"/>
                </a:solidFill>
              </a:uFill>
              <a:latin typeface="Times New Roman"/>
            </a:endParaRPr>
          </a:p>
        </p:txBody>
      </p:sp>
      <p:sp>
        <p:nvSpPr>
          <p:cNvPr id="43" name="PlaceHolder 5"/>
          <p:cNvSpPr>
            <a:spLocks noGrp="1"/>
          </p:cNvSpPr>
          <p:nvPr>
            <p:ph type="sldNum"/>
          </p:nvPr>
        </p:nvSpPr>
        <p:spPr>
          <a:xfrm>
            <a:off x="10758960" y="6217920"/>
            <a:ext cx="365400" cy="365400"/>
          </a:xfrm>
          <a:prstGeom prst="rect">
            <a:avLst/>
          </a:prstGeom>
        </p:spPr>
        <p:txBody>
          <a:bodyPr lIns="18360" rIns="18360" anchor="ctr"/>
          <a:p>
            <a:pPr algn="ctr">
              <a:lnSpc>
                <a:spcPct val="100000"/>
              </a:lnSpc>
            </a:pPr>
            <a:fld id="{3283FAAA-9F82-4F93-9A45-C4C6D52A3711}" type="slidenum">
              <a:rPr b="0" lang="en-GB" sz="1100" spc="-1" strike="noStrike">
                <a:solidFill>
                  <a:srgbClr val="ffffff"/>
                </a:solidFill>
                <a:uFill>
                  <a:solidFill>
                    <a:srgbClr val="ffffff"/>
                  </a:solidFill>
                </a:uFill>
                <a:latin typeface="Gill Sans MT"/>
              </a:rPr>
              <a:t>&lt;number&gt;</a:t>
            </a:fld>
            <a:endParaRPr b="0" lang="en-GB"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78" name="PlaceHolder 1"/>
          <p:cNvSpPr>
            <a:spLocks noGrp="1"/>
          </p:cNvSpPr>
          <p:nvPr>
            <p:ph type="title"/>
          </p:nvPr>
        </p:nvSpPr>
        <p:spPr>
          <a:xfrm>
            <a:off x="2231280" y="964800"/>
            <a:ext cx="7729200" cy="1188360"/>
          </a:xfrm>
          <a:prstGeom prst="rect">
            <a:avLst/>
          </a:prstGeom>
        </p:spPr>
        <p:txBody>
          <a:bodyPr lIns="182880" rIns="182880" tIns="182880" bIns="182880" anchor="ctr"/>
          <a:p>
            <a:pPr algn="ctr">
              <a:lnSpc>
                <a:spcPct val="90000"/>
              </a:lnSpc>
            </a:pPr>
            <a:r>
              <a:rPr b="0" lang="en-US" sz="2800" spc="199" strike="noStrike" cap="all">
                <a:solidFill>
                  <a:srgbClr val="262626"/>
                </a:solidFill>
                <a:uFill>
                  <a:solidFill>
                    <a:srgbClr val="ffffff"/>
                  </a:solidFill>
                </a:uFill>
                <a:latin typeface="Gill Sans MT"/>
              </a:rPr>
              <a:t>Click to edit Master title style</a:t>
            </a:r>
            <a:endParaRPr b="0" lang="en-US" sz="2800" spc="-1" strike="noStrike">
              <a:solidFill>
                <a:srgbClr val="000000"/>
              </a:solidFill>
              <a:uFill>
                <a:solidFill>
                  <a:srgbClr val="ffffff"/>
                </a:solidFill>
              </a:uFill>
              <a:latin typeface="Gill Sans MT"/>
            </a:endParaRPr>
          </a:p>
        </p:txBody>
      </p:sp>
      <p:sp>
        <p:nvSpPr>
          <p:cNvPr id="79" name="PlaceHolder 2"/>
          <p:cNvSpPr>
            <a:spLocks noGrp="1"/>
          </p:cNvSpPr>
          <p:nvPr>
            <p:ph type="body"/>
          </p:nvPr>
        </p:nvSpPr>
        <p:spPr>
          <a:xfrm>
            <a:off x="2231280" y="2638080"/>
            <a:ext cx="7729200" cy="3101760"/>
          </a:xfrm>
          <a:prstGeom prst="rect">
            <a:avLst/>
          </a:prstGeom>
        </p:spPr>
        <p:txBody>
          <a:bodyPr/>
          <a:p>
            <a:pPr marL="228600" indent="-228240">
              <a:lnSpc>
                <a:spcPct val="100000"/>
              </a:lnSpc>
              <a:buClr>
                <a:srgbClr val="9bafb5"/>
              </a:buClr>
              <a:buFont typeface="Arial"/>
              <a:buChar char="•"/>
            </a:pPr>
            <a:r>
              <a:rPr b="0" lang="en-US" sz="1800" spc="-1" strike="noStrike">
                <a:solidFill>
                  <a:srgbClr val="262626"/>
                </a:solidFill>
                <a:uFill>
                  <a:solidFill>
                    <a:srgbClr val="ffffff"/>
                  </a:solidFill>
                </a:uFill>
                <a:latin typeface="Gill Sans MT"/>
              </a:rPr>
              <a:t>Click to edit Master text styles</a:t>
            </a:r>
            <a:endParaRPr b="0" lang="en-US" sz="1800" spc="-1" strike="noStrike">
              <a:solidFill>
                <a:srgbClr val="262626"/>
              </a:solidFill>
              <a:uFill>
                <a:solidFill>
                  <a:srgbClr val="ffffff"/>
                </a:solidFill>
              </a:uFill>
              <a:latin typeface="Gill Sans MT"/>
            </a:endParaRPr>
          </a:p>
          <a:p>
            <a:pPr lvl="1" marL="457200" indent="-228240">
              <a:lnSpc>
                <a:spcPct val="100000"/>
              </a:lnSpc>
              <a:buClr>
                <a:srgbClr val="9bafb5"/>
              </a:buClr>
              <a:buFont typeface="Arial"/>
              <a:buChar char="•"/>
            </a:pPr>
            <a:r>
              <a:rPr b="0" lang="en-US" sz="1600" spc="-1" strike="noStrike">
                <a:solidFill>
                  <a:srgbClr val="262626"/>
                </a:solidFill>
                <a:uFill>
                  <a:solidFill>
                    <a:srgbClr val="ffffff"/>
                  </a:solidFill>
                </a:uFill>
                <a:latin typeface="Gill Sans MT"/>
              </a:rPr>
              <a:t>Second level</a:t>
            </a:r>
            <a:endParaRPr b="0" lang="en-US" sz="1800" spc="-1" strike="noStrike">
              <a:solidFill>
                <a:srgbClr val="262626"/>
              </a:solidFill>
              <a:uFill>
                <a:solidFill>
                  <a:srgbClr val="ffffff"/>
                </a:solidFill>
              </a:uFill>
              <a:latin typeface="Gill Sans MT"/>
            </a:endParaRPr>
          </a:p>
          <a:p>
            <a:pPr lvl="2" marL="685800" indent="-228240">
              <a:lnSpc>
                <a:spcPct val="100000"/>
              </a:lnSpc>
              <a:buClr>
                <a:srgbClr val="9bafb5"/>
              </a:buClr>
              <a:buFont typeface="Arial"/>
              <a:buChar char="•"/>
            </a:pPr>
            <a:r>
              <a:rPr b="0" lang="en-US" sz="1600" spc="-1" strike="noStrike">
                <a:solidFill>
                  <a:srgbClr val="262626"/>
                </a:solidFill>
                <a:uFill>
                  <a:solidFill>
                    <a:srgbClr val="ffffff"/>
                  </a:solidFill>
                </a:uFill>
                <a:latin typeface="Gill Sans MT"/>
              </a:rPr>
              <a:t>Third level</a:t>
            </a:r>
            <a:endParaRPr b="0" lang="en-US" sz="1800" spc="-1" strike="noStrike">
              <a:solidFill>
                <a:srgbClr val="262626"/>
              </a:solidFill>
              <a:uFill>
                <a:solidFill>
                  <a:srgbClr val="ffffff"/>
                </a:solidFill>
              </a:uFill>
              <a:latin typeface="Gill Sans MT"/>
            </a:endParaRPr>
          </a:p>
          <a:p>
            <a:pPr lvl="3" marL="914400" indent="-228240">
              <a:lnSpc>
                <a:spcPct val="100000"/>
              </a:lnSpc>
              <a:buClr>
                <a:srgbClr val="9bafb5"/>
              </a:buClr>
              <a:buFont typeface="Arial"/>
              <a:buChar char="•"/>
            </a:pPr>
            <a:r>
              <a:rPr b="0" lang="en-US" sz="1600" spc="-1" strike="noStrike">
                <a:solidFill>
                  <a:srgbClr val="262626"/>
                </a:solidFill>
                <a:uFill>
                  <a:solidFill>
                    <a:srgbClr val="ffffff"/>
                  </a:solidFill>
                </a:uFill>
                <a:latin typeface="Gill Sans MT"/>
              </a:rPr>
              <a:t>Fourth level</a:t>
            </a:r>
            <a:endParaRPr b="0" lang="en-US" sz="1800" spc="-1" strike="noStrike">
              <a:solidFill>
                <a:srgbClr val="262626"/>
              </a:solidFill>
              <a:uFill>
                <a:solidFill>
                  <a:srgbClr val="ffffff"/>
                </a:solidFill>
              </a:uFill>
              <a:latin typeface="Gill Sans MT"/>
            </a:endParaRPr>
          </a:p>
          <a:p>
            <a:pPr lvl="4" marL="1143000" indent="-228240">
              <a:lnSpc>
                <a:spcPct val="100000"/>
              </a:lnSpc>
              <a:buClr>
                <a:srgbClr val="9bafb5"/>
              </a:buClr>
              <a:buFont typeface="Arial"/>
              <a:buChar char="•"/>
            </a:pPr>
            <a:r>
              <a:rPr b="0" lang="en-US" sz="1600" spc="-1" strike="noStrike">
                <a:solidFill>
                  <a:srgbClr val="262626"/>
                </a:solidFill>
                <a:uFill>
                  <a:solidFill>
                    <a:srgbClr val="ffffff"/>
                  </a:solidFill>
                </a:uFill>
                <a:latin typeface="Gill Sans MT"/>
              </a:rPr>
              <a:t>Fifth level</a:t>
            </a:r>
            <a:endParaRPr b="0" lang="en-US" sz="1800" spc="-1" strike="noStrike">
              <a:solidFill>
                <a:srgbClr val="262626"/>
              </a:solidFill>
              <a:uFill>
                <a:solidFill>
                  <a:srgbClr val="ffffff"/>
                </a:solidFill>
              </a:uFill>
              <a:latin typeface="Gill Sans MT"/>
            </a:endParaRPr>
          </a:p>
        </p:txBody>
      </p:sp>
      <p:sp>
        <p:nvSpPr>
          <p:cNvPr id="80" name="PlaceHolder 3"/>
          <p:cNvSpPr>
            <a:spLocks noGrp="1"/>
          </p:cNvSpPr>
          <p:nvPr>
            <p:ph type="dt"/>
          </p:nvPr>
        </p:nvSpPr>
        <p:spPr>
          <a:xfrm>
            <a:off x="7821360" y="6238800"/>
            <a:ext cx="2753280" cy="323640"/>
          </a:xfrm>
          <a:prstGeom prst="rect">
            <a:avLst/>
          </a:prstGeom>
        </p:spPr>
        <p:txBody>
          <a:bodyPr anchor="ctr"/>
          <a:p>
            <a:pPr algn="r">
              <a:lnSpc>
                <a:spcPct val="100000"/>
              </a:lnSpc>
            </a:pPr>
            <a:fld id="{CA345C81-2E78-410A-8954-AF3752D991D8}" type="datetime">
              <a:rPr b="0" lang="en-GB" sz="1050" spc="-1" strike="noStrike">
                <a:solidFill>
                  <a:srgbClr val="000000"/>
                </a:solidFill>
                <a:uFill>
                  <a:solidFill>
                    <a:srgbClr val="ffffff"/>
                  </a:solidFill>
                </a:uFill>
                <a:latin typeface="Gill Sans MT"/>
              </a:rPr>
              <a:t>10/06/17</a:t>
            </a:fld>
            <a:endParaRPr b="0" lang="en-GB" sz="1400" spc="-1" strike="noStrike">
              <a:solidFill>
                <a:srgbClr val="000000"/>
              </a:solidFill>
              <a:uFill>
                <a:solidFill>
                  <a:srgbClr val="ffffff"/>
                </a:solidFill>
              </a:uFill>
              <a:latin typeface="Times New Roman"/>
            </a:endParaRPr>
          </a:p>
        </p:txBody>
      </p:sp>
      <p:sp>
        <p:nvSpPr>
          <p:cNvPr id="81" name="PlaceHolder 4"/>
          <p:cNvSpPr>
            <a:spLocks noGrp="1"/>
          </p:cNvSpPr>
          <p:nvPr>
            <p:ph type="ftr"/>
          </p:nvPr>
        </p:nvSpPr>
        <p:spPr>
          <a:xfrm>
            <a:off x="1600200" y="6236280"/>
            <a:ext cx="5900760" cy="319680"/>
          </a:xfrm>
          <a:prstGeom prst="rect">
            <a:avLst/>
          </a:prstGeom>
        </p:spPr>
        <p:txBody>
          <a:bodyPr anchor="ctr"/>
          <a:p>
            <a:endParaRPr b="0" lang="en-GB" sz="2400" spc="-1" strike="noStrike">
              <a:solidFill>
                <a:srgbClr val="000000"/>
              </a:solidFill>
              <a:uFill>
                <a:solidFill>
                  <a:srgbClr val="ffffff"/>
                </a:solidFill>
              </a:uFill>
              <a:latin typeface="Times New Roman"/>
            </a:endParaRPr>
          </a:p>
        </p:txBody>
      </p:sp>
      <p:sp>
        <p:nvSpPr>
          <p:cNvPr id="82" name="PlaceHolder 5"/>
          <p:cNvSpPr>
            <a:spLocks noGrp="1"/>
          </p:cNvSpPr>
          <p:nvPr>
            <p:ph type="sldNum"/>
          </p:nvPr>
        </p:nvSpPr>
        <p:spPr>
          <a:xfrm>
            <a:off x="10758960" y="6217920"/>
            <a:ext cx="365400" cy="365400"/>
          </a:xfrm>
          <a:prstGeom prst="rect">
            <a:avLst/>
          </a:prstGeom>
        </p:spPr>
        <p:txBody>
          <a:bodyPr lIns="18360" rIns="18360" anchor="ctr"/>
          <a:p>
            <a:pPr algn="ctr">
              <a:lnSpc>
                <a:spcPct val="100000"/>
              </a:lnSpc>
            </a:pPr>
            <a:fld id="{F6C7B54F-4C1C-42B7-8813-0C111468D60C}" type="slidenum">
              <a:rPr b="0" lang="en-GB" sz="1100" spc="-1" strike="noStrike">
                <a:solidFill>
                  <a:srgbClr val="ffffff"/>
                </a:solidFill>
                <a:uFill>
                  <a:solidFill>
                    <a:srgbClr val="ffffff"/>
                  </a:solidFill>
                </a:uFill>
                <a:latin typeface="Gill Sans MT"/>
              </a:rPr>
              <a:t>&lt;number&gt;</a:t>
            </a:fld>
            <a:endParaRPr b="0" lang="en-GB"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7" name="PlaceHolder 1"/>
          <p:cNvSpPr>
            <a:spLocks noGrp="1"/>
          </p:cNvSpPr>
          <p:nvPr>
            <p:ph type="title"/>
          </p:nvPr>
        </p:nvSpPr>
        <p:spPr>
          <a:xfrm>
            <a:off x="838080" y="365040"/>
            <a:ext cx="10515240" cy="1325160"/>
          </a:xfrm>
          <a:prstGeom prst="rect">
            <a:avLst/>
          </a:prstGeom>
        </p:spPr>
        <p:txBody>
          <a:bodyPr anchor="ctr"/>
          <a:p>
            <a:pPr>
              <a:lnSpc>
                <a:spcPct val="90000"/>
              </a:lnSpc>
            </a:pPr>
            <a:r>
              <a:rPr b="0" lang="en-US" sz="4400" spc="-1" strike="noStrike">
                <a:solidFill>
                  <a:srgbClr val="000000"/>
                </a:solidFill>
                <a:uFill>
                  <a:solidFill>
                    <a:srgbClr val="ffffff"/>
                  </a:solidFill>
                </a:uFill>
                <a:latin typeface="Calibri Light"/>
              </a:rPr>
              <a:t>Click to edit Master title style</a:t>
            </a:r>
            <a:endParaRPr b="0" lang="en-US" sz="4400" spc="-1" strike="noStrike">
              <a:solidFill>
                <a:srgbClr val="000000"/>
              </a:solidFill>
              <a:uFill>
                <a:solidFill>
                  <a:srgbClr val="ffffff"/>
                </a:solidFill>
              </a:uFill>
              <a:latin typeface="Calibri"/>
            </a:endParaRPr>
          </a:p>
        </p:txBody>
      </p:sp>
      <p:sp>
        <p:nvSpPr>
          <p:cNvPr id="118" name="PlaceHolder 2"/>
          <p:cNvSpPr>
            <a:spLocks noGrp="1"/>
          </p:cNvSpPr>
          <p:nvPr>
            <p:ph type="body"/>
          </p:nvPr>
        </p:nvSpPr>
        <p:spPr>
          <a:xfrm>
            <a:off x="838080" y="1825560"/>
            <a:ext cx="10515240" cy="4350960"/>
          </a:xfrm>
          <a:prstGeom prst="rect">
            <a:avLst/>
          </a:prstGeom>
        </p:spPr>
        <p:txBody>
          <a:bodyPr/>
          <a:p>
            <a:pPr marL="228600" indent="-22824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Click to edit Master text styles</a:t>
            </a:r>
            <a:endParaRPr b="0"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Second level</a:t>
            </a:r>
            <a:endParaRPr b="0" lang="en-US" sz="2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000" spc="-1" strike="noStrike">
                <a:solidFill>
                  <a:srgbClr val="000000"/>
                </a:solidFill>
                <a:uFill>
                  <a:solidFill>
                    <a:srgbClr val="ffffff"/>
                  </a:solidFill>
                </a:uFill>
                <a:latin typeface="Calibri"/>
              </a:rPr>
              <a:t>Third level</a:t>
            </a:r>
            <a:endParaRPr b="0" lang="en-US" sz="2800" spc="-1" strike="noStrike">
              <a:solidFill>
                <a:srgbClr val="000000"/>
              </a:solidFill>
              <a:uFill>
                <a:solidFill>
                  <a:srgbClr val="ffffff"/>
                </a:solidFill>
              </a:uFill>
              <a:latin typeface="Calibri"/>
            </a:endParaRPr>
          </a:p>
          <a:p>
            <a:pPr lvl="3" marL="1600200" indent="-228240">
              <a:lnSpc>
                <a:spcPct val="100000"/>
              </a:lnSpc>
              <a:buClr>
                <a:srgbClr val="000000"/>
              </a:buClr>
              <a:buFont typeface="Arial"/>
              <a:buChar char="•"/>
            </a:pPr>
            <a:r>
              <a:rPr b="0" lang="en-US" sz="1800" spc="-1" strike="noStrike">
                <a:solidFill>
                  <a:srgbClr val="000000"/>
                </a:solidFill>
                <a:uFill>
                  <a:solidFill>
                    <a:srgbClr val="ffffff"/>
                  </a:solidFill>
                </a:uFill>
                <a:latin typeface="Calibri"/>
              </a:rPr>
              <a:t>Fourth level</a:t>
            </a:r>
            <a:endParaRPr b="0" lang="en-US" sz="2800" spc="-1" strike="noStrike">
              <a:solidFill>
                <a:srgbClr val="000000"/>
              </a:solidFill>
              <a:uFill>
                <a:solidFill>
                  <a:srgbClr val="ffffff"/>
                </a:solidFill>
              </a:uFill>
              <a:latin typeface="Calibri"/>
            </a:endParaRPr>
          </a:p>
          <a:p>
            <a:pPr lvl="4" marL="2057400" indent="-228240">
              <a:lnSpc>
                <a:spcPct val="100000"/>
              </a:lnSpc>
              <a:buClr>
                <a:srgbClr val="000000"/>
              </a:buClr>
              <a:buFont typeface="Arial"/>
              <a:buChar char="•"/>
            </a:pPr>
            <a:r>
              <a:rPr b="0" lang="en-US" sz="1800" spc="-1" strike="noStrike">
                <a:solidFill>
                  <a:srgbClr val="000000"/>
                </a:solidFill>
                <a:uFill>
                  <a:solidFill>
                    <a:srgbClr val="ffffff"/>
                  </a:solidFill>
                </a:uFill>
                <a:latin typeface="Calibri"/>
              </a:rPr>
              <a:t>Fifth level</a:t>
            </a:r>
            <a:endParaRPr b="0" lang="en-US" sz="2800" spc="-1" strike="noStrike">
              <a:solidFill>
                <a:srgbClr val="000000"/>
              </a:solidFill>
              <a:uFill>
                <a:solidFill>
                  <a:srgbClr val="ffffff"/>
                </a:solidFill>
              </a:uFill>
              <a:latin typeface="Calibri"/>
            </a:endParaRPr>
          </a:p>
        </p:txBody>
      </p:sp>
      <p:sp>
        <p:nvSpPr>
          <p:cNvPr id="119" name="PlaceHolder 3"/>
          <p:cNvSpPr>
            <a:spLocks noGrp="1"/>
          </p:cNvSpPr>
          <p:nvPr>
            <p:ph type="dt"/>
          </p:nvPr>
        </p:nvSpPr>
        <p:spPr>
          <a:xfrm>
            <a:off x="838080" y="6356520"/>
            <a:ext cx="2742840" cy="364680"/>
          </a:xfrm>
          <a:prstGeom prst="rect">
            <a:avLst/>
          </a:prstGeom>
        </p:spPr>
        <p:txBody>
          <a:bodyPr anchor="ctr"/>
          <a:p>
            <a:pPr>
              <a:lnSpc>
                <a:spcPct val="100000"/>
              </a:lnSpc>
            </a:pPr>
            <a:fld id="{EF4282CE-9473-404A-8185-BAAC9442A298}" type="datetime">
              <a:rPr b="0" lang="en-GB" sz="1200" spc="-1" strike="noStrike">
                <a:solidFill>
                  <a:srgbClr val="8b8b8b"/>
                </a:solidFill>
                <a:uFill>
                  <a:solidFill>
                    <a:srgbClr val="ffffff"/>
                  </a:solidFill>
                </a:uFill>
                <a:latin typeface="Calibri"/>
              </a:rPr>
              <a:t>10/06/17</a:t>
            </a:fld>
            <a:endParaRPr b="0" lang="en-GB" sz="1400" spc="-1" strike="noStrike">
              <a:solidFill>
                <a:srgbClr val="000000"/>
              </a:solidFill>
              <a:uFill>
                <a:solidFill>
                  <a:srgbClr val="ffffff"/>
                </a:solidFill>
              </a:uFill>
              <a:latin typeface="Times New Roman"/>
            </a:endParaRPr>
          </a:p>
        </p:txBody>
      </p:sp>
      <p:sp>
        <p:nvSpPr>
          <p:cNvPr id="120" name="PlaceHolder 4"/>
          <p:cNvSpPr>
            <a:spLocks noGrp="1"/>
          </p:cNvSpPr>
          <p:nvPr>
            <p:ph type="ftr"/>
          </p:nvPr>
        </p:nvSpPr>
        <p:spPr>
          <a:xfrm>
            <a:off x="4038480" y="6356520"/>
            <a:ext cx="4114440" cy="364680"/>
          </a:xfrm>
          <a:prstGeom prst="rect">
            <a:avLst/>
          </a:prstGeom>
        </p:spPr>
        <p:txBody>
          <a:bodyPr anchor="ctr"/>
          <a:p>
            <a:endParaRPr b="0" lang="en-GB" sz="2400" spc="-1" strike="noStrike">
              <a:solidFill>
                <a:srgbClr val="000000"/>
              </a:solidFill>
              <a:uFill>
                <a:solidFill>
                  <a:srgbClr val="ffffff"/>
                </a:solidFill>
              </a:uFill>
              <a:latin typeface="Times New Roman"/>
            </a:endParaRPr>
          </a:p>
        </p:txBody>
      </p:sp>
      <p:sp>
        <p:nvSpPr>
          <p:cNvPr id="121" name="PlaceHolder 5"/>
          <p:cNvSpPr>
            <a:spLocks noGrp="1"/>
          </p:cNvSpPr>
          <p:nvPr>
            <p:ph type="sldNum"/>
          </p:nvPr>
        </p:nvSpPr>
        <p:spPr>
          <a:xfrm>
            <a:off x="8610480" y="6356520"/>
            <a:ext cx="2742840" cy="364680"/>
          </a:xfrm>
          <a:prstGeom prst="rect">
            <a:avLst/>
          </a:prstGeom>
        </p:spPr>
        <p:txBody>
          <a:bodyPr anchor="ctr"/>
          <a:p>
            <a:pPr algn="r">
              <a:lnSpc>
                <a:spcPct val="100000"/>
              </a:lnSpc>
            </a:pPr>
            <a:fld id="{B7A78970-B16D-4C6C-910D-E873F6D7608F}" type="slidenum">
              <a:rPr b="0" lang="en-GB" sz="1200" spc="-1" strike="noStrike">
                <a:solidFill>
                  <a:srgbClr val="8b8b8b"/>
                </a:solidFill>
                <a:uFill>
                  <a:solidFill>
                    <a:srgbClr val="ffffff"/>
                  </a:solidFill>
                </a:uFill>
                <a:latin typeface="Calibri"/>
              </a:rPr>
              <a:t>&lt;number&gt;</a:t>
            </a:fld>
            <a:endParaRPr b="0" lang="en-GB"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56" name="PlaceHolder 1"/>
          <p:cNvSpPr>
            <a:spLocks noGrp="1"/>
          </p:cNvSpPr>
          <p:nvPr>
            <p:ph type="title"/>
          </p:nvPr>
        </p:nvSpPr>
        <p:spPr>
          <a:xfrm>
            <a:off x="2231280" y="964800"/>
            <a:ext cx="7729200" cy="1188360"/>
          </a:xfrm>
          <a:prstGeom prst="rect">
            <a:avLst/>
          </a:prstGeom>
        </p:spPr>
        <p:txBody>
          <a:bodyPr lIns="182880" rIns="182880" tIns="182880" bIns="182880" anchor="ctr"/>
          <a:p>
            <a:pPr algn="ctr">
              <a:lnSpc>
                <a:spcPct val="90000"/>
              </a:lnSpc>
            </a:pPr>
            <a:r>
              <a:rPr b="0" lang="en-US" sz="2800" spc="199" strike="noStrike" cap="all">
                <a:solidFill>
                  <a:srgbClr val="262626"/>
                </a:solidFill>
                <a:uFill>
                  <a:solidFill>
                    <a:srgbClr val="ffffff"/>
                  </a:solidFill>
                </a:uFill>
                <a:latin typeface="Gill Sans MT"/>
              </a:rPr>
              <a:t>Click to edit Master title style</a:t>
            </a:r>
            <a:endParaRPr b="0" lang="en-US" sz="2800" spc="-1" strike="noStrike">
              <a:solidFill>
                <a:srgbClr val="000000"/>
              </a:solidFill>
              <a:uFill>
                <a:solidFill>
                  <a:srgbClr val="ffffff"/>
                </a:solidFill>
              </a:uFill>
              <a:latin typeface="Gill Sans MT"/>
            </a:endParaRPr>
          </a:p>
        </p:txBody>
      </p:sp>
      <p:sp>
        <p:nvSpPr>
          <p:cNvPr id="157" name="PlaceHolder 2"/>
          <p:cNvSpPr>
            <a:spLocks noGrp="1"/>
          </p:cNvSpPr>
          <p:nvPr>
            <p:ph type="body"/>
          </p:nvPr>
        </p:nvSpPr>
        <p:spPr>
          <a:xfrm>
            <a:off x="2231280" y="2638080"/>
            <a:ext cx="7729200" cy="3101760"/>
          </a:xfrm>
          <a:prstGeom prst="rect">
            <a:avLst/>
          </a:prstGeom>
        </p:spPr>
        <p:txBody>
          <a:bodyPr/>
          <a:p>
            <a:pPr marL="228600" indent="-228240">
              <a:lnSpc>
                <a:spcPct val="100000"/>
              </a:lnSpc>
              <a:buClr>
                <a:srgbClr val="9bafb5"/>
              </a:buClr>
              <a:buFont typeface="Arial"/>
              <a:buChar char="•"/>
            </a:pPr>
            <a:r>
              <a:rPr b="0" lang="en-US" sz="1800" spc="-1" strike="noStrike">
                <a:solidFill>
                  <a:srgbClr val="262626"/>
                </a:solidFill>
                <a:uFill>
                  <a:solidFill>
                    <a:srgbClr val="ffffff"/>
                  </a:solidFill>
                </a:uFill>
                <a:latin typeface="Gill Sans MT"/>
              </a:rPr>
              <a:t>Click to edit Master text styles</a:t>
            </a:r>
            <a:endParaRPr b="0" lang="en-US" sz="1800" spc="-1" strike="noStrike">
              <a:solidFill>
                <a:srgbClr val="262626"/>
              </a:solidFill>
              <a:uFill>
                <a:solidFill>
                  <a:srgbClr val="ffffff"/>
                </a:solidFill>
              </a:uFill>
              <a:latin typeface="Gill Sans MT"/>
            </a:endParaRPr>
          </a:p>
          <a:p>
            <a:pPr lvl="1" marL="457200" indent="-228240">
              <a:lnSpc>
                <a:spcPct val="100000"/>
              </a:lnSpc>
              <a:buClr>
                <a:srgbClr val="9bafb5"/>
              </a:buClr>
              <a:buFont typeface="Arial"/>
              <a:buChar char="•"/>
            </a:pPr>
            <a:r>
              <a:rPr b="0" lang="en-US" sz="1600" spc="-1" strike="noStrike">
                <a:solidFill>
                  <a:srgbClr val="262626"/>
                </a:solidFill>
                <a:uFill>
                  <a:solidFill>
                    <a:srgbClr val="ffffff"/>
                  </a:solidFill>
                </a:uFill>
                <a:latin typeface="Gill Sans MT"/>
              </a:rPr>
              <a:t>Second level</a:t>
            </a:r>
            <a:endParaRPr b="0" lang="en-US" sz="1800" spc="-1" strike="noStrike">
              <a:solidFill>
                <a:srgbClr val="262626"/>
              </a:solidFill>
              <a:uFill>
                <a:solidFill>
                  <a:srgbClr val="ffffff"/>
                </a:solidFill>
              </a:uFill>
              <a:latin typeface="Gill Sans MT"/>
            </a:endParaRPr>
          </a:p>
          <a:p>
            <a:pPr lvl="2" marL="685800" indent="-228240">
              <a:lnSpc>
                <a:spcPct val="100000"/>
              </a:lnSpc>
              <a:buClr>
                <a:srgbClr val="9bafb5"/>
              </a:buClr>
              <a:buFont typeface="Arial"/>
              <a:buChar char="•"/>
            </a:pPr>
            <a:r>
              <a:rPr b="0" lang="en-US" sz="1600" spc="-1" strike="noStrike">
                <a:solidFill>
                  <a:srgbClr val="262626"/>
                </a:solidFill>
                <a:uFill>
                  <a:solidFill>
                    <a:srgbClr val="ffffff"/>
                  </a:solidFill>
                </a:uFill>
                <a:latin typeface="Gill Sans MT"/>
              </a:rPr>
              <a:t>Third level</a:t>
            </a:r>
            <a:endParaRPr b="0" lang="en-US" sz="1800" spc="-1" strike="noStrike">
              <a:solidFill>
                <a:srgbClr val="262626"/>
              </a:solidFill>
              <a:uFill>
                <a:solidFill>
                  <a:srgbClr val="ffffff"/>
                </a:solidFill>
              </a:uFill>
              <a:latin typeface="Gill Sans MT"/>
            </a:endParaRPr>
          </a:p>
          <a:p>
            <a:pPr lvl="3" marL="914400" indent="-228240">
              <a:lnSpc>
                <a:spcPct val="100000"/>
              </a:lnSpc>
              <a:buClr>
                <a:srgbClr val="9bafb5"/>
              </a:buClr>
              <a:buFont typeface="Arial"/>
              <a:buChar char="•"/>
            </a:pPr>
            <a:r>
              <a:rPr b="0" lang="en-US" sz="1600" spc="-1" strike="noStrike">
                <a:solidFill>
                  <a:srgbClr val="262626"/>
                </a:solidFill>
                <a:uFill>
                  <a:solidFill>
                    <a:srgbClr val="ffffff"/>
                  </a:solidFill>
                </a:uFill>
                <a:latin typeface="Gill Sans MT"/>
              </a:rPr>
              <a:t>Fourth level</a:t>
            </a:r>
            <a:endParaRPr b="0" lang="en-US" sz="1800" spc="-1" strike="noStrike">
              <a:solidFill>
                <a:srgbClr val="262626"/>
              </a:solidFill>
              <a:uFill>
                <a:solidFill>
                  <a:srgbClr val="ffffff"/>
                </a:solidFill>
              </a:uFill>
              <a:latin typeface="Gill Sans MT"/>
            </a:endParaRPr>
          </a:p>
          <a:p>
            <a:pPr lvl="4" marL="1143000" indent="-228240">
              <a:lnSpc>
                <a:spcPct val="100000"/>
              </a:lnSpc>
              <a:buClr>
                <a:srgbClr val="9bafb5"/>
              </a:buClr>
              <a:buFont typeface="Arial"/>
              <a:buChar char="•"/>
            </a:pPr>
            <a:r>
              <a:rPr b="0" lang="en-US" sz="1600" spc="-1" strike="noStrike">
                <a:solidFill>
                  <a:srgbClr val="262626"/>
                </a:solidFill>
                <a:uFill>
                  <a:solidFill>
                    <a:srgbClr val="ffffff"/>
                  </a:solidFill>
                </a:uFill>
                <a:latin typeface="Gill Sans MT"/>
              </a:rPr>
              <a:t>Fifth level</a:t>
            </a:r>
            <a:endParaRPr b="0" lang="en-US" sz="1800" spc="-1" strike="noStrike">
              <a:solidFill>
                <a:srgbClr val="262626"/>
              </a:solidFill>
              <a:uFill>
                <a:solidFill>
                  <a:srgbClr val="ffffff"/>
                </a:solidFill>
              </a:uFill>
              <a:latin typeface="Gill Sans MT"/>
            </a:endParaRPr>
          </a:p>
        </p:txBody>
      </p:sp>
      <p:sp>
        <p:nvSpPr>
          <p:cNvPr id="158" name="PlaceHolder 3"/>
          <p:cNvSpPr>
            <a:spLocks noGrp="1"/>
          </p:cNvSpPr>
          <p:nvPr>
            <p:ph type="dt"/>
          </p:nvPr>
        </p:nvSpPr>
        <p:spPr>
          <a:xfrm>
            <a:off x="7821360" y="6238800"/>
            <a:ext cx="2753280" cy="323640"/>
          </a:xfrm>
          <a:prstGeom prst="rect">
            <a:avLst/>
          </a:prstGeom>
        </p:spPr>
        <p:txBody>
          <a:bodyPr anchor="ctr"/>
          <a:p>
            <a:pPr algn="r">
              <a:lnSpc>
                <a:spcPct val="100000"/>
              </a:lnSpc>
            </a:pPr>
            <a:fld id="{EEA36F68-8BF6-46E4-99EC-1937FC3FACFE}" type="datetime">
              <a:rPr b="0" lang="en-GB" sz="1050" spc="-1" strike="noStrike">
                <a:solidFill>
                  <a:srgbClr val="000000"/>
                </a:solidFill>
                <a:uFill>
                  <a:solidFill>
                    <a:srgbClr val="ffffff"/>
                  </a:solidFill>
                </a:uFill>
                <a:latin typeface="Gill Sans MT"/>
              </a:rPr>
              <a:t>10/06/17</a:t>
            </a:fld>
            <a:endParaRPr b="0" lang="en-GB" sz="1400" spc="-1" strike="noStrike">
              <a:solidFill>
                <a:srgbClr val="000000"/>
              </a:solidFill>
              <a:uFill>
                <a:solidFill>
                  <a:srgbClr val="ffffff"/>
                </a:solidFill>
              </a:uFill>
              <a:latin typeface="Times New Roman"/>
            </a:endParaRPr>
          </a:p>
        </p:txBody>
      </p:sp>
      <p:sp>
        <p:nvSpPr>
          <p:cNvPr id="159" name="PlaceHolder 4"/>
          <p:cNvSpPr>
            <a:spLocks noGrp="1"/>
          </p:cNvSpPr>
          <p:nvPr>
            <p:ph type="ftr"/>
          </p:nvPr>
        </p:nvSpPr>
        <p:spPr>
          <a:xfrm>
            <a:off x="1600200" y="6236280"/>
            <a:ext cx="5900760" cy="319680"/>
          </a:xfrm>
          <a:prstGeom prst="rect">
            <a:avLst/>
          </a:prstGeom>
        </p:spPr>
        <p:txBody>
          <a:bodyPr anchor="ctr"/>
          <a:p>
            <a:endParaRPr b="0" lang="en-GB" sz="2400" spc="-1" strike="noStrike">
              <a:solidFill>
                <a:srgbClr val="000000"/>
              </a:solidFill>
              <a:uFill>
                <a:solidFill>
                  <a:srgbClr val="ffffff"/>
                </a:solidFill>
              </a:uFill>
              <a:latin typeface="Times New Roman"/>
            </a:endParaRPr>
          </a:p>
        </p:txBody>
      </p:sp>
      <p:sp>
        <p:nvSpPr>
          <p:cNvPr id="160" name="PlaceHolder 5"/>
          <p:cNvSpPr>
            <a:spLocks noGrp="1"/>
          </p:cNvSpPr>
          <p:nvPr>
            <p:ph type="sldNum"/>
          </p:nvPr>
        </p:nvSpPr>
        <p:spPr>
          <a:xfrm>
            <a:off x="10758960" y="6217920"/>
            <a:ext cx="365400" cy="365400"/>
          </a:xfrm>
          <a:prstGeom prst="rect">
            <a:avLst/>
          </a:prstGeom>
        </p:spPr>
        <p:txBody>
          <a:bodyPr lIns="18360" rIns="18360" anchor="ctr"/>
          <a:p>
            <a:pPr algn="ctr">
              <a:lnSpc>
                <a:spcPct val="100000"/>
              </a:lnSpc>
            </a:pPr>
            <a:fld id="{D9AF98E1-A856-4D6B-862F-45362AA588D9}" type="slidenum">
              <a:rPr b="0" lang="en-GB" sz="1100" spc="-1" strike="noStrike">
                <a:solidFill>
                  <a:srgbClr val="ffffff"/>
                </a:solidFill>
                <a:uFill>
                  <a:solidFill>
                    <a:srgbClr val="ffffff"/>
                  </a:solidFill>
                </a:uFill>
                <a:latin typeface="Gill Sans MT"/>
              </a:rPr>
              <a:t>&lt;number&gt;</a:t>
            </a:fld>
            <a:endParaRPr b="0" lang="en-GB"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1.tif"/><Relationship Id="rId2" Type="http://schemas.openxmlformats.org/officeDocument/2006/relationships/image" Target="../media/image12.jpe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37.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37.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4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TextShape 1"/>
          <p:cNvSpPr txBox="1"/>
          <p:nvPr/>
        </p:nvSpPr>
        <p:spPr>
          <a:xfrm>
            <a:off x="1495440" y="1365120"/>
            <a:ext cx="9143640" cy="2387160"/>
          </a:xfrm>
          <a:prstGeom prst="rect">
            <a:avLst/>
          </a:prstGeom>
          <a:noFill/>
          <a:ln>
            <a:noFill/>
          </a:ln>
        </p:spPr>
        <p:txBody>
          <a:bodyPr anchor="b"/>
          <a:p>
            <a:pPr algn="ctr">
              <a:lnSpc>
                <a:spcPct val="100000"/>
              </a:lnSpc>
            </a:pPr>
            <a:r>
              <a:rPr b="0" lang="en-US" sz="6000" spc="-1" strike="noStrike">
                <a:solidFill>
                  <a:srgbClr val="000000"/>
                </a:solidFill>
                <a:uFill>
                  <a:solidFill>
                    <a:srgbClr val="ffffff"/>
                  </a:solidFill>
                </a:uFill>
                <a:latin typeface="Calibri Light"/>
              </a:rPr>
              <a:t>Team 6 </a:t>
            </a:r>
            <a:endParaRPr b="0" lang="en-US" sz="1800" spc="-1" strike="noStrike">
              <a:solidFill>
                <a:srgbClr val="000000"/>
              </a:solidFill>
              <a:uFill>
                <a:solidFill>
                  <a:srgbClr val="ffffff"/>
                </a:solidFill>
              </a:uFill>
              <a:latin typeface="Calibri"/>
            </a:endParaRPr>
          </a:p>
        </p:txBody>
      </p:sp>
      <p:sp>
        <p:nvSpPr>
          <p:cNvPr id="201" name="TextShape 2"/>
          <p:cNvSpPr txBox="1"/>
          <p:nvPr/>
        </p:nvSpPr>
        <p:spPr>
          <a:xfrm>
            <a:off x="1495440" y="4059360"/>
            <a:ext cx="9143640" cy="1655280"/>
          </a:xfrm>
          <a:prstGeom prst="rect">
            <a:avLst/>
          </a:prstGeom>
          <a:noFill/>
          <a:ln>
            <a:noFill/>
          </a:ln>
        </p:spPr>
        <p:txBody>
          <a:bodyPr/>
          <a:p>
            <a:pPr algn="ctr">
              <a:lnSpc>
                <a:spcPct val="100000"/>
              </a:lnSpc>
            </a:pPr>
            <a:r>
              <a:rPr b="1" lang="en-GB" sz="2800" spc="-1" strike="noStrike">
                <a:solidFill>
                  <a:srgbClr val="000000"/>
                </a:solidFill>
                <a:uFill>
                  <a:solidFill>
                    <a:srgbClr val="ffffff"/>
                  </a:solidFill>
                </a:uFill>
                <a:latin typeface="Calibri"/>
              </a:rPr>
              <a:t>Create a web application that improves the efficiency of registering and tracking spontaneous volunteers by management during each disaster</a:t>
            </a:r>
            <a:endParaRPr b="0" lang="en-GB" sz="3200" spc="-1" strike="noStrike">
              <a:solidFill>
                <a:srgbClr val="000000"/>
              </a:solidFill>
              <a:uFill>
                <a:solidFill>
                  <a:srgbClr val="ffffff"/>
                </a:solidFill>
              </a:uFill>
              <a:latin typeface="Arial"/>
            </a:endParaRPr>
          </a:p>
        </p:txBody>
      </p:sp>
      <p:pic>
        <p:nvPicPr>
          <p:cNvPr id="202" name="Picture 3" descr=""/>
          <p:cNvPicPr/>
          <p:nvPr/>
        </p:nvPicPr>
        <p:blipFill>
          <a:blip r:embed="rId1"/>
          <a:stretch/>
        </p:blipFill>
        <p:spPr>
          <a:xfrm>
            <a:off x="4969440" y="378000"/>
            <a:ext cx="6996960" cy="2903400"/>
          </a:xfrm>
          <a:prstGeom prst="rect">
            <a:avLst/>
          </a:prstGeom>
          <a:ln>
            <a:noFill/>
          </a:ln>
        </p:spPr>
      </p:pic>
      <p:sp>
        <p:nvSpPr>
          <p:cNvPr id="203" name="CustomShape 3"/>
          <p:cNvSpPr/>
          <p:nvPr/>
        </p:nvSpPr>
        <p:spPr>
          <a:xfrm>
            <a:off x="5900400" y="1267920"/>
            <a:ext cx="1961280" cy="115668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7000" spc="-1" strike="noStrike">
                <a:solidFill>
                  <a:srgbClr val="ffe2e2"/>
                </a:solidFill>
                <a:uFill>
                  <a:solidFill>
                    <a:srgbClr val="ffffff"/>
                  </a:solidFill>
                </a:uFill>
                <a:latin typeface="Hiragino Kaku Gothic Std W8"/>
                <a:ea typeface="Hiragino Kaku Gothic Std W8"/>
              </a:rPr>
              <a:t>元気</a:t>
            </a:r>
            <a:endParaRPr b="0" lang="en-GB" sz="1800" spc="-1" strike="noStrike">
              <a:solidFill>
                <a:srgbClr val="000000"/>
              </a:solidFill>
              <a:uFill>
                <a:solidFill>
                  <a:srgbClr val="ffffff"/>
                </a:solidFill>
              </a:uFill>
              <a:latin typeface="Arial"/>
            </a:endParaRPr>
          </a:p>
        </p:txBody>
      </p:sp>
      <p:pic>
        <p:nvPicPr>
          <p:cNvPr id="204" name="Picture 5" descr=""/>
          <p:cNvPicPr/>
          <p:nvPr/>
        </p:nvPicPr>
        <p:blipFill>
          <a:blip r:embed="rId2"/>
          <a:stretch/>
        </p:blipFill>
        <p:spPr>
          <a:xfrm>
            <a:off x="0" y="0"/>
            <a:ext cx="12191760" cy="6857640"/>
          </a:xfrm>
          <a:prstGeom prst="rect">
            <a:avLst/>
          </a:prstGeom>
          <a:ln>
            <a:noFill/>
          </a:ln>
        </p:spPr>
      </p:pic>
      <p:pic>
        <p:nvPicPr>
          <p:cNvPr id="205" name="Picture 6" descr=""/>
          <p:cNvPicPr/>
          <p:nvPr/>
        </p:nvPicPr>
        <p:blipFill>
          <a:blip r:embed="rId3"/>
          <a:stretch/>
        </p:blipFill>
        <p:spPr>
          <a:xfrm>
            <a:off x="187920" y="234360"/>
            <a:ext cx="2614680" cy="1130760"/>
          </a:xfrm>
          <a:prstGeom prst="rect">
            <a:avLst/>
          </a:prstGeom>
          <a:ln>
            <a:noFill/>
          </a:ln>
        </p:spPr>
      </p:pic>
      <p:sp>
        <p:nvSpPr>
          <p:cNvPr id="206" name="CustomShape 4"/>
          <p:cNvSpPr/>
          <p:nvPr/>
        </p:nvSpPr>
        <p:spPr>
          <a:xfrm flipV="1" rot="10800000">
            <a:off x="8887320" y="6852240"/>
            <a:ext cx="5216760" cy="516960"/>
          </a:xfrm>
          <a:prstGeom prst="rect">
            <a:avLst/>
          </a:prstGeom>
          <a:noFill/>
          <a:ln>
            <a:noFill/>
          </a:ln>
        </p:spPr>
        <p:style>
          <a:lnRef idx="0"/>
          <a:fillRef idx="0"/>
          <a:effectRef idx="0"/>
          <a:fontRef idx="minor"/>
        </p:style>
        <p:txBody>
          <a:bodyPr lIns="90000" rIns="90000" tIns="45000" bIns="45000"/>
          <a:p>
            <a:pPr>
              <a:lnSpc>
                <a:spcPct val="100000"/>
              </a:lnSpc>
            </a:pPr>
            <a:r>
              <a:rPr b="1" lang="en-GB" sz="2800" spc="-1" strike="noStrike">
                <a:solidFill>
                  <a:srgbClr val="ffffff"/>
                </a:solidFill>
                <a:uFill>
                  <a:solidFill>
                    <a:srgbClr val="ffffff"/>
                  </a:solidFill>
                </a:uFill>
                <a:latin typeface="Helvetica Neue Thin"/>
                <a:ea typeface="Helvetica Neue Thin"/>
              </a:rPr>
              <a:t>Code for Good 2017 – Team 6</a:t>
            </a:r>
            <a:endParaRPr b="0" lang="en-GB" sz="1800" spc="-1" strike="noStrike">
              <a:solidFill>
                <a:srgbClr val="000000"/>
              </a:solidFill>
              <a:uFill>
                <a:solidFill>
                  <a:srgbClr val="ffffff"/>
                </a:solidFill>
              </a:uFill>
              <a:latin typeface="Arial"/>
            </a:endParaRPr>
          </a:p>
        </p:txBody>
      </p:sp>
      <p:pic>
        <p:nvPicPr>
          <p:cNvPr id="207" name="Picture 8" descr=""/>
          <p:cNvPicPr/>
          <p:nvPr/>
        </p:nvPicPr>
        <p:blipFill>
          <a:blip r:embed="rId4"/>
          <a:stretch/>
        </p:blipFill>
        <p:spPr>
          <a:xfrm>
            <a:off x="9086760" y="5104440"/>
            <a:ext cx="2905200" cy="185220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TextShape 1"/>
          <p:cNvSpPr txBox="1"/>
          <p:nvPr/>
        </p:nvSpPr>
        <p:spPr>
          <a:xfrm>
            <a:off x="2231280" y="964800"/>
            <a:ext cx="7729200" cy="1188360"/>
          </a:xfrm>
          <a:prstGeom prst="rect">
            <a:avLst/>
          </a:prstGeom>
          <a:solidFill>
            <a:srgbClr val="ffffff"/>
          </a:solidFill>
          <a:ln w="31680">
            <a:solidFill>
              <a:srgbClr val="404040"/>
            </a:solidFill>
            <a:miter/>
          </a:ln>
        </p:spPr>
        <p:txBody>
          <a:bodyPr lIns="182880" rIns="182880" tIns="182880" bIns="182880" anchor="ctr"/>
          <a:p>
            <a:pPr algn="ctr">
              <a:lnSpc>
                <a:spcPct val="100000"/>
              </a:lnSpc>
            </a:pPr>
            <a:r>
              <a:rPr b="1" lang="en-US" sz="2800" spc="199" strike="noStrike" cap="all">
                <a:solidFill>
                  <a:srgbClr val="262626"/>
                </a:solidFill>
                <a:uFill>
                  <a:solidFill>
                    <a:srgbClr val="ffffff"/>
                  </a:solidFill>
                </a:uFill>
                <a:latin typeface="Gill Sans MT"/>
              </a:rPr>
              <a:t>Our Mission Statement</a:t>
            </a:r>
            <a:endParaRPr b="0" lang="en-US" sz="1800" spc="-1" strike="noStrike">
              <a:solidFill>
                <a:srgbClr val="000000"/>
              </a:solidFill>
              <a:uFill>
                <a:solidFill>
                  <a:srgbClr val="ffffff"/>
                </a:solidFill>
              </a:uFill>
              <a:latin typeface="Gill Sans MT"/>
            </a:endParaRPr>
          </a:p>
        </p:txBody>
      </p:sp>
      <p:sp>
        <p:nvSpPr>
          <p:cNvPr id="209" name="TextShape 2"/>
          <p:cNvSpPr txBox="1"/>
          <p:nvPr/>
        </p:nvSpPr>
        <p:spPr>
          <a:xfrm>
            <a:off x="2231280" y="2638080"/>
            <a:ext cx="7729200" cy="3101760"/>
          </a:xfrm>
          <a:prstGeom prst="rect">
            <a:avLst/>
          </a:prstGeom>
          <a:noFill/>
          <a:ln>
            <a:noFill/>
          </a:ln>
        </p:spPr>
        <p:txBody>
          <a:bodyPr/>
          <a:p>
            <a:pPr algn="ctr">
              <a:lnSpc>
                <a:spcPct val="100000"/>
              </a:lnSpc>
            </a:pPr>
            <a:endParaRPr b="0" lang="en-US" sz="1800" spc="-1" strike="noStrike">
              <a:solidFill>
                <a:srgbClr val="262626"/>
              </a:solidFill>
              <a:uFill>
                <a:solidFill>
                  <a:srgbClr val="ffffff"/>
                </a:solidFill>
              </a:uFill>
              <a:latin typeface="Gill Sans MT"/>
            </a:endParaRPr>
          </a:p>
          <a:p>
            <a:pPr algn="ctr">
              <a:lnSpc>
                <a:spcPct val="100000"/>
              </a:lnSpc>
            </a:pPr>
            <a:endParaRPr b="0" lang="en-US" sz="1800" spc="-1" strike="noStrike">
              <a:solidFill>
                <a:srgbClr val="262626"/>
              </a:solidFill>
              <a:uFill>
                <a:solidFill>
                  <a:srgbClr val="ffffff"/>
                </a:solidFill>
              </a:uFill>
              <a:latin typeface="Gill Sans MT"/>
            </a:endParaRPr>
          </a:p>
          <a:p>
            <a:pPr algn="ctr">
              <a:lnSpc>
                <a:spcPct val="100000"/>
              </a:lnSpc>
            </a:pPr>
            <a:endParaRPr b="0" lang="en-US" sz="1800" spc="-1" strike="noStrike">
              <a:solidFill>
                <a:srgbClr val="262626"/>
              </a:solidFill>
              <a:uFill>
                <a:solidFill>
                  <a:srgbClr val="ffffff"/>
                </a:solidFill>
              </a:uFill>
              <a:latin typeface="Gill Sans MT"/>
            </a:endParaRPr>
          </a:p>
          <a:p>
            <a:pPr algn="ctr">
              <a:lnSpc>
                <a:spcPct val="100000"/>
              </a:lnSpc>
            </a:pPr>
            <a:r>
              <a:rPr b="0" i="1" lang="en-US" sz="2800" spc="-1" strike="noStrike">
                <a:solidFill>
                  <a:srgbClr val="262626"/>
                </a:solidFill>
                <a:uFill>
                  <a:solidFill>
                    <a:srgbClr val="ffffff"/>
                  </a:solidFill>
                </a:uFill>
                <a:latin typeface="Gill Sans MT"/>
              </a:rPr>
              <a:t>“</a:t>
            </a:r>
            <a:r>
              <a:rPr b="0" i="1" lang="en-US" sz="2800" spc="-1" strike="noStrike">
                <a:solidFill>
                  <a:srgbClr val="262626"/>
                </a:solidFill>
                <a:uFill>
                  <a:solidFill>
                    <a:srgbClr val="ffffff"/>
                  </a:solidFill>
                </a:uFill>
                <a:latin typeface="Gill Sans MT"/>
              </a:rPr>
              <a:t>Create a web application that improves the efficiency of registering and tracking spontaneous volunteers by management during an individual disaster”</a:t>
            </a:r>
            <a:endParaRPr b="0" lang="en-US" sz="1800" spc="-1" strike="noStrike">
              <a:solidFill>
                <a:srgbClr val="262626"/>
              </a:solidFill>
              <a:uFill>
                <a:solidFill>
                  <a:srgbClr val="ffffff"/>
                </a:solidFill>
              </a:uFill>
              <a:latin typeface="Gill Sans MT"/>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TextShape 1"/>
          <p:cNvSpPr txBox="1"/>
          <p:nvPr/>
        </p:nvSpPr>
        <p:spPr>
          <a:xfrm>
            <a:off x="2231280" y="964800"/>
            <a:ext cx="7729200" cy="1188360"/>
          </a:xfrm>
          <a:prstGeom prst="rect">
            <a:avLst/>
          </a:prstGeom>
          <a:solidFill>
            <a:srgbClr val="ffffff"/>
          </a:solidFill>
          <a:ln w="31680">
            <a:solidFill>
              <a:srgbClr val="404040"/>
            </a:solidFill>
            <a:miter/>
          </a:ln>
        </p:spPr>
        <p:txBody>
          <a:bodyPr lIns="182880" rIns="182880" tIns="182880" bIns="182880" anchor="ctr"/>
          <a:p>
            <a:pPr algn="ctr">
              <a:lnSpc>
                <a:spcPct val="100000"/>
              </a:lnSpc>
            </a:pPr>
            <a:r>
              <a:rPr b="1" lang="en-US" sz="2800" spc="199" strike="noStrike" cap="all">
                <a:solidFill>
                  <a:srgbClr val="262626"/>
                </a:solidFill>
                <a:uFill>
                  <a:solidFill>
                    <a:srgbClr val="ffffff"/>
                  </a:solidFill>
                </a:uFill>
                <a:latin typeface="Gill Sans MT"/>
              </a:rPr>
              <a:t>Our Task</a:t>
            </a:r>
            <a:endParaRPr b="0" lang="en-US" sz="1800" spc="-1" strike="noStrike">
              <a:solidFill>
                <a:srgbClr val="000000"/>
              </a:solidFill>
              <a:uFill>
                <a:solidFill>
                  <a:srgbClr val="ffffff"/>
                </a:solidFill>
              </a:uFill>
              <a:latin typeface="Gill Sans MT"/>
            </a:endParaRPr>
          </a:p>
        </p:txBody>
      </p:sp>
      <p:sp>
        <p:nvSpPr>
          <p:cNvPr id="211" name="CustomShape 2"/>
          <p:cNvSpPr/>
          <p:nvPr/>
        </p:nvSpPr>
        <p:spPr>
          <a:xfrm>
            <a:off x="2009880" y="6873120"/>
            <a:ext cx="5706000" cy="3930840"/>
          </a:xfrm>
          <a:prstGeom prst="rect">
            <a:avLst/>
          </a:prstGeom>
          <a:noFill/>
          <a:ln>
            <a:noFill/>
          </a:ln>
        </p:spPr>
        <p:style>
          <a:lnRef idx="0"/>
          <a:fillRef idx="0"/>
          <a:effectRef idx="0"/>
          <a:fontRef idx="minor"/>
        </p:style>
        <p:txBody>
          <a:bodyPr lIns="90000" rIns="90000" tIns="45000" bIns="45000"/>
          <a:p>
            <a:pPr>
              <a:lnSpc>
                <a:spcPct val="100000"/>
              </a:lnSpc>
            </a:pPr>
            <a:endParaRPr b="0" lang="en-GB" sz="1800" spc="-1" strike="noStrike">
              <a:solidFill>
                <a:srgbClr val="000000"/>
              </a:solidFill>
              <a:uFill>
                <a:solidFill>
                  <a:srgbClr val="ffffff"/>
                </a:solidFill>
              </a:uFill>
              <a:latin typeface="Arial"/>
            </a:endParaRPr>
          </a:p>
          <a:p>
            <a:pPr>
              <a:lnSpc>
                <a:spcPct val="100000"/>
              </a:lnSpc>
            </a:pPr>
            <a:endParaRPr b="0" lang="en-GB" sz="1800" spc="-1" strike="noStrike">
              <a:solidFill>
                <a:srgbClr val="000000"/>
              </a:solidFill>
              <a:uFill>
                <a:solidFill>
                  <a:srgbClr val="ffffff"/>
                </a:solidFill>
              </a:uFill>
              <a:latin typeface="Arial"/>
            </a:endParaRPr>
          </a:p>
          <a:p>
            <a:pPr>
              <a:lnSpc>
                <a:spcPct val="100000"/>
              </a:lnSpc>
            </a:pPr>
            <a:r>
              <a:rPr b="0" lang="en-GB" sz="2400" spc="-1" strike="noStrike">
                <a:solidFill>
                  <a:srgbClr val="000000"/>
                </a:solidFill>
                <a:uFill>
                  <a:solidFill>
                    <a:srgbClr val="ffffff"/>
                  </a:solidFill>
                </a:uFill>
                <a:latin typeface="Gill Sans MT"/>
              </a:rPr>
              <a:t>3. Scalability</a:t>
            </a:r>
            <a:endParaRPr b="0" lang="en-GB" sz="1800" spc="-1" strike="noStrike">
              <a:solidFill>
                <a:srgbClr val="000000"/>
              </a:solidFill>
              <a:uFill>
                <a:solidFill>
                  <a:srgbClr val="ffffff"/>
                </a:solidFill>
              </a:uFill>
              <a:latin typeface="Arial"/>
            </a:endParaRPr>
          </a:p>
          <a:p>
            <a:pPr>
              <a:lnSpc>
                <a:spcPct val="100000"/>
              </a:lnSpc>
            </a:pPr>
            <a:endParaRPr b="0" lang="en-GB" sz="1800" spc="-1" strike="noStrike">
              <a:solidFill>
                <a:srgbClr val="000000"/>
              </a:solidFill>
              <a:uFill>
                <a:solidFill>
                  <a:srgbClr val="ffffff"/>
                </a:solidFill>
              </a:uFill>
              <a:latin typeface="Arial"/>
            </a:endParaRPr>
          </a:p>
          <a:p>
            <a:pPr>
              <a:lnSpc>
                <a:spcPct val="100000"/>
              </a:lnSpc>
            </a:pPr>
            <a:r>
              <a:rPr b="0" lang="en-GB" sz="2400" spc="-1" strike="noStrike">
                <a:solidFill>
                  <a:srgbClr val="000000"/>
                </a:solidFill>
                <a:uFill>
                  <a:solidFill>
                    <a:srgbClr val="ffffff"/>
                  </a:solidFill>
                </a:uFill>
                <a:latin typeface="Gill Sans MT"/>
              </a:rPr>
              <a:t>4. Security</a:t>
            </a:r>
            <a:endParaRPr b="0" lang="en-GB" sz="1800" spc="-1" strike="noStrike">
              <a:solidFill>
                <a:srgbClr val="000000"/>
              </a:solidFill>
              <a:uFill>
                <a:solidFill>
                  <a:srgbClr val="ffffff"/>
                </a:solidFill>
              </a:uFill>
              <a:latin typeface="Arial"/>
            </a:endParaRPr>
          </a:p>
          <a:p>
            <a:pPr>
              <a:lnSpc>
                <a:spcPct val="100000"/>
              </a:lnSpc>
            </a:pPr>
            <a:endParaRPr b="0" lang="en-GB" sz="1800" spc="-1" strike="noStrike">
              <a:solidFill>
                <a:srgbClr val="000000"/>
              </a:solidFill>
              <a:uFill>
                <a:solidFill>
                  <a:srgbClr val="ffffff"/>
                </a:solidFill>
              </a:uFill>
              <a:latin typeface="Arial"/>
            </a:endParaRPr>
          </a:p>
          <a:p>
            <a:pPr>
              <a:lnSpc>
                <a:spcPct val="100000"/>
              </a:lnSpc>
            </a:pPr>
            <a:r>
              <a:rPr b="0" lang="en-GB" sz="2400" spc="-1" strike="noStrike">
                <a:solidFill>
                  <a:srgbClr val="000000"/>
                </a:solidFill>
                <a:uFill>
                  <a:solidFill>
                    <a:srgbClr val="ffffff"/>
                  </a:solidFill>
                </a:uFill>
                <a:latin typeface="Gill Sans MT"/>
              </a:rPr>
              <a:t>5. Unique identity for each volunteer</a:t>
            </a:r>
            <a:endParaRPr b="0" lang="en-GB" sz="1800" spc="-1" strike="noStrike">
              <a:solidFill>
                <a:srgbClr val="000000"/>
              </a:solidFill>
              <a:uFill>
                <a:solidFill>
                  <a:srgbClr val="ffffff"/>
                </a:solidFill>
              </a:uFill>
              <a:latin typeface="Arial"/>
            </a:endParaRPr>
          </a:p>
          <a:p>
            <a:pPr>
              <a:lnSpc>
                <a:spcPct val="100000"/>
              </a:lnSpc>
            </a:pPr>
            <a:endParaRPr b="0" lang="en-GB" sz="1800" spc="-1" strike="noStrike">
              <a:solidFill>
                <a:srgbClr val="000000"/>
              </a:solidFill>
              <a:uFill>
                <a:solidFill>
                  <a:srgbClr val="ffffff"/>
                </a:solidFill>
              </a:uFill>
              <a:latin typeface="Arial"/>
            </a:endParaRPr>
          </a:p>
          <a:p>
            <a:pPr>
              <a:lnSpc>
                <a:spcPct val="100000"/>
              </a:lnSpc>
            </a:pPr>
            <a:r>
              <a:rPr b="0" lang="en-GB" sz="2400" spc="-1" strike="noStrike">
                <a:solidFill>
                  <a:srgbClr val="000000"/>
                </a:solidFill>
                <a:uFill>
                  <a:solidFill>
                    <a:srgbClr val="ffffff"/>
                  </a:solidFill>
                </a:uFill>
                <a:latin typeface="Gill Sans MT"/>
              </a:rPr>
              <a:t>6. Track where everyone is anytime</a:t>
            </a:r>
            <a:endParaRPr b="0" lang="en-GB" sz="1800" spc="-1" strike="noStrike">
              <a:solidFill>
                <a:srgbClr val="000000"/>
              </a:solidFill>
              <a:uFill>
                <a:solidFill>
                  <a:srgbClr val="ffffff"/>
                </a:solidFill>
              </a:uFill>
              <a:latin typeface="Arial"/>
            </a:endParaRPr>
          </a:p>
          <a:p>
            <a:pPr>
              <a:lnSpc>
                <a:spcPct val="100000"/>
              </a:lnSpc>
            </a:pPr>
            <a:endParaRPr b="0" lang="en-GB" sz="1800" spc="-1" strike="noStrike">
              <a:solidFill>
                <a:srgbClr val="000000"/>
              </a:solidFill>
              <a:uFill>
                <a:solidFill>
                  <a:srgbClr val="ffffff"/>
                </a:solidFill>
              </a:uFill>
              <a:latin typeface="Arial"/>
            </a:endParaRPr>
          </a:p>
          <a:p>
            <a:pPr>
              <a:lnSpc>
                <a:spcPct val="100000"/>
              </a:lnSpc>
            </a:pPr>
            <a:endParaRPr b="0" lang="en-GB" sz="1800" spc="-1" strike="noStrike">
              <a:solidFill>
                <a:srgbClr val="000000"/>
              </a:solidFill>
              <a:uFill>
                <a:solidFill>
                  <a:srgbClr val="ffffff"/>
                </a:solidFill>
              </a:uFill>
              <a:latin typeface="Arial"/>
            </a:endParaRPr>
          </a:p>
        </p:txBody>
      </p:sp>
      <p:sp>
        <p:nvSpPr>
          <p:cNvPr id="212" name="CustomShape 3"/>
          <p:cNvSpPr/>
          <p:nvPr/>
        </p:nvSpPr>
        <p:spPr>
          <a:xfrm>
            <a:off x="405360" y="1892520"/>
            <a:ext cx="3528720" cy="1716120"/>
          </a:xfrm>
          <a:prstGeom prst="round2SameRect">
            <a:avLst>
              <a:gd name="adj1" fmla="val 16667"/>
              <a:gd name="adj2" fmla="val 0"/>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marL="457200" indent="-456840">
              <a:lnSpc>
                <a:spcPct val="100000"/>
              </a:lnSpc>
            </a:pPr>
            <a:r>
              <a:rPr b="1" lang="en-GB" sz="2000" spc="-1" strike="noStrike">
                <a:solidFill>
                  <a:srgbClr val="ffffff"/>
                </a:solidFill>
                <a:uFill>
                  <a:solidFill>
                    <a:srgbClr val="ffffff"/>
                  </a:solidFill>
                </a:uFill>
                <a:latin typeface="Gill Sans MT"/>
              </a:rPr>
              <a:t>Better user experience:</a:t>
            </a:r>
            <a:endParaRPr b="0" lang="en-GB" sz="1800" spc="-1" strike="noStrike">
              <a:solidFill>
                <a:srgbClr val="000000"/>
              </a:solidFill>
              <a:uFill>
                <a:solidFill>
                  <a:srgbClr val="ffffff"/>
                </a:solidFill>
              </a:uFill>
              <a:latin typeface="Arial"/>
            </a:endParaRPr>
          </a:p>
          <a:p>
            <a:pPr marL="457200" indent="-456840">
              <a:lnSpc>
                <a:spcPct val="100000"/>
              </a:lnSpc>
              <a:buClr>
                <a:srgbClr val="ffffff"/>
              </a:buClr>
              <a:buFont typeface="Arial"/>
              <a:buChar char="•"/>
            </a:pPr>
            <a:r>
              <a:rPr b="0" lang="en-GB" sz="1800" spc="-1" strike="noStrike">
                <a:solidFill>
                  <a:srgbClr val="ffffff"/>
                </a:solidFill>
                <a:uFill>
                  <a:solidFill>
                    <a:srgbClr val="ffffff"/>
                  </a:solidFill>
                </a:uFill>
                <a:latin typeface="Gill Sans MT"/>
              </a:rPr>
              <a:t>Reduce processes</a:t>
            </a:r>
            <a:endParaRPr b="0" lang="en-GB" sz="1800" spc="-1" strike="noStrike">
              <a:solidFill>
                <a:srgbClr val="000000"/>
              </a:solidFill>
              <a:uFill>
                <a:solidFill>
                  <a:srgbClr val="ffffff"/>
                </a:solidFill>
              </a:uFill>
              <a:latin typeface="Arial"/>
            </a:endParaRPr>
          </a:p>
          <a:p>
            <a:pPr marL="457200" indent="-456840">
              <a:lnSpc>
                <a:spcPct val="100000"/>
              </a:lnSpc>
              <a:buClr>
                <a:srgbClr val="ffffff"/>
              </a:buClr>
              <a:buFont typeface="Arial"/>
              <a:buChar char="•"/>
            </a:pPr>
            <a:r>
              <a:rPr b="0" lang="en-GB" sz="1800" spc="-1" strike="noStrike">
                <a:solidFill>
                  <a:srgbClr val="ffffff"/>
                </a:solidFill>
                <a:uFill>
                  <a:solidFill>
                    <a:srgbClr val="ffffff"/>
                  </a:solidFill>
                </a:uFill>
                <a:latin typeface="Gill Sans MT"/>
              </a:rPr>
              <a:t>More mobile use</a:t>
            </a:r>
            <a:endParaRPr b="0" lang="en-GB" sz="1800" spc="-1" strike="noStrike">
              <a:solidFill>
                <a:srgbClr val="000000"/>
              </a:solidFill>
              <a:uFill>
                <a:solidFill>
                  <a:srgbClr val="ffffff"/>
                </a:solidFill>
              </a:uFill>
              <a:latin typeface="Arial"/>
            </a:endParaRPr>
          </a:p>
        </p:txBody>
      </p:sp>
      <p:sp>
        <p:nvSpPr>
          <p:cNvPr id="213" name="CustomShape 4"/>
          <p:cNvSpPr/>
          <p:nvPr/>
        </p:nvSpPr>
        <p:spPr>
          <a:xfrm>
            <a:off x="4349520" y="1892520"/>
            <a:ext cx="3495600" cy="1714320"/>
          </a:xfrm>
          <a:prstGeom prst="round2SameRect">
            <a:avLst>
              <a:gd name="adj1" fmla="val 16667"/>
              <a:gd name="adj2" fmla="val 0"/>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endParaRPr b="0" lang="en-GB" sz="1800" spc="-1" strike="noStrike">
              <a:solidFill>
                <a:srgbClr val="000000"/>
              </a:solidFill>
              <a:uFill>
                <a:solidFill>
                  <a:srgbClr val="ffffff"/>
                </a:solidFill>
              </a:uFill>
              <a:latin typeface="Arial"/>
            </a:endParaRPr>
          </a:p>
          <a:p>
            <a:pPr>
              <a:lnSpc>
                <a:spcPct val="100000"/>
              </a:lnSpc>
            </a:pPr>
            <a:r>
              <a:rPr b="1" lang="en-GB" sz="2000" spc="-1" strike="noStrike">
                <a:solidFill>
                  <a:srgbClr val="ffffff"/>
                </a:solidFill>
                <a:uFill>
                  <a:solidFill>
                    <a:srgbClr val="ffffff"/>
                  </a:solidFill>
                </a:uFill>
                <a:latin typeface="Gill Sans MT"/>
              </a:rPr>
              <a:t>Mobile use:</a:t>
            </a:r>
            <a:endParaRPr b="0" lang="en-GB" sz="1800" spc="-1" strike="noStrike">
              <a:solidFill>
                <a:srgbClr val="000000"/>
              </a:solidFill>
              <a:uFill>
                <a:solidFill>
                  <a:srgbClr val="ffffff"/>
                </a:solidFill>
              </a:uFill>
              <a:latin typeface="Arial"/>
            </a:endParaRPr>
          </a:p>
          <a:p>
            <a:pPr marL="285840" indent="-285480">
              <a:lnSpc>
                <a:spcPct val="100000"/>
              </a:lnSpc>
              <a:buClr>
                <a:srgbClr val="ffffff"/>
              </a:buClr>
              <a:buFont typeface="Arial"/>
              <a:buChar char="•"/>
            </a:pPr>
            <a:r>
              <a:rPr b="0" lang="en-GB" sz="1800" spc="-1" strike="noStrike">
                <a:solidFill>
                  <a:srgbClr val="ffffff"/>
                </a:solidFill>
                <a:uFill>
                  <a:solidFill>
                    <a:srgbClr val="ffffff"/>
                  </a:solidFill>
                </a:uFill>
                <a:latin typeface="Gill Sans MT"/>
              </a:rPr>
              <a:t>Faster and easier to sign up</a:t>
            </a:r>
            <a:endParaRPr b="0" lang="en-GB" sz="1800" spc="-1" strike="noStrike">
              <a:solidFill>
                <a:srgbClr val="000000"/>
              </a:solidFill>
              <a:uFill>
                <a:solidFill>
                  <a:srgbClr val="ffffff"/>
                </a:solidFill>
              </a:uFill>
              <a:latin typeface="Arial"/>
            </a:endParaRPr>
          </a:p>
          <a:p>
            <a:pPr marL="285840" indent="-285480">
              <a:lnSpc>
                <a:spcPct val="100000"/>
              </a:lnSpc>
              <a:buClr>
                <a:srgbClr val="ffffff"/>
              </a:buClr>
              <a:buFont typeface="Arial"/>
              <a:buChar char="•"/>
            </a:pPr>
            <a:r>
              <a:rPr b="0" lang="en-GB" sz="1800" spc="-1" strike="noStrike">
                <a:solidFill>
                  <a:srgbClr val="ffffff"/>
                </a:solidFill>
                <a:uFill>
                  <a:solidFill>
                    <a:srgbClr val="ffffff"/>
                  </a:solidFill>
                </a:uFill>
                <a:latin typeface="Gill Sans MT"/>
              </a:rPr>
              <a:t>Web application</a:t>
            </a:r>
            <a:endParaRPr b="0" lang="en-GB" sz="1800" spc="-1" strike="noStrike">
              <a:solidFill>
                <a:srgbClr val="000000"/>
              </a:solidFill>
              <a:uFill>
                <a:solidFill>
                  <a:srgbClr val="ffffff"/>
                </a:solidFill>
              </a:uFill>
              <a:latin typeface="Arial"/>
            </a:endParaRPr>
          </a:p>
          <a:p>
            <a:pPr algn="ctr">
              <a:lnSpc>
                <a:spcPct val="100000"/>
              </a:lnSpc>
            </a:pPr>
            <a:endParaRPr b="0" lang="en-GB" sz="1800" spc="-1" strike="noStrike">
              <a:solidFill>
                <a:srgbClr val="000000"/>
              </a:solidFill>
              <a:uFill>
                <a:solidFill>
                  <a:srgbClr val="ffffff"/>
                </a:solidFill>
              </a:uFill>
              <a:latin typeface="Arial"/>
            </a:endParaRPr>
          </a:p>
        </p:txBody>
      </p:sp>
      <p:sp>
        <p:nvSpPr>
          <p:cNvPr id="214" name="CustomShape 5"/>
          <p:cNvSpPr/>
          <p:nvPr/>
        </p:nvSpPr>
        <p:spPr>
          <a:xfrm>
            <a:off x="4349520" y="4265640"/>
            <a:ext cx="3495600" cy="1915560"/>
          </a:xfrm>
          <a:prstGeom prst="round2SameRect">
            <a:avLst>
              <a:gd name="adj1" fmla="val 16667"/>
              <a:gd name="adj2" fmla="val 0"/>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1" lang="en-GB" sz="2000" spc="-1" strike="noStrike">
                <a:solidFill>
                  <a:srgbClr val="ffffff"/>
                </a:solidFill>
                <a:uFill>
                  <a:solidFill>
                    <a:srgbClr val="ffffff"/>
                  </a:solidFill>
                </a:uFill>
                <a:latin typeface="Gill Sans MT"/>
              </a:rPr>
              <a:t>Unique identity:</a:t>
            </a:r>
            <a:endParaRPr b="0" lang="en-GB" sz="1800" spc="-1" strike="noStrike">
              <a:solidFill>
                <a:srgbClr val="000000"/>
              </a:solidFill>
              <a:uFill>
                <a:solidFill>
                  <a:srgbClr val="ffffff"/>
                </a:solidFill>
              </a:uFill>
              <a:latin typeface="Arial"/>
            </a:endParaRPr>
          </a:p>
          <a:p>
            <a:pPr marL="285840" indent="-285480">
              <a:lnSpc>
                <a:spcPct val="100000"/>
              </a:lnSpc>
              <a:buClr>
                <a:srgbClr val="ffffff"/>
              </a:buClr>
              <a:buFont typeface="Arial"/>
              <a:buChar char="•"/>
            </a:pPr>
            <a:r>
              <a:rPr b="0" lang="en-GB" sz="1800" spc="-1" strike="noStrike">
                <a:solidFill>
                  <a:srgbClr val="ffffff"/>
                </a:solidFill>
                <a:uFill>
                  <a:solidFill>
                    <a:srgbClr val="ffffff"/>
                  </a:solidFill>
                </a:uFill>
                <a:latin typeface="Gill Sans MT"/>
              </a:rPr>
              <a:t>Uniquely identify each spolunteer more accurately then their a number</a:t>
            </a:r>
            <a:endParaRPr b="0" lang="en-GB" sz="1800" spc="-1" strike="noStrike">
              <a:solidFill>
                <a:srgbClr val="000000"/>
              </a:solidFill>
              <a:uFill>
                <a:solidFill>
                  <a:srgbClr val="ffffff"/>
                </a:solidFill>
              </a:uFill>
              <a:latin typeface="Arial"/>
            </a:endParaRPr>
          </a:p>
        </p:txBody>
      </p:sp>
      <p:sp>
        <p:nvSpPr>
          <p:cNvPr id="215" name="CustomShape 6"/>
          <p:cNvSpPr/>
          <p:nvPr/>
        </p:nvSpPr>
        <p:spPr>
          <a:xfrm>
            <a:off x="405360" y="4260240"/>
            <a:ext cx="3528720" cy="1922040"/>
          </a:xfrm>
          <a:prstGeom prst="round2SameRect">
            <a:avLst>
              <a:gd name="adj1" fmla="val 16667"/>
              <a:gd name="adj2" fmla="val 0"/>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1" lang="en-GB" sz="2000" spc="-1" strike="noStrike">
                <a:solidFill>
                  <a:srgbClr val="ffffff"/>
                </a:solidFill>
                <a:uFill>
                  <a:solidFill>
                    <a:srgbClr val="ffffff"/>
                  </a:solidFill>
                </a:uFill>
                <a:latin typeface="Gill Sans MT"/>
              </a:rPr>
              <a:t>Security:</a:t>
            </a:r>
            <a:endParaRPr b="0" lang="en-GB" sz="1800" spc="-1" strike="noStrike">
              <a:solidFill>
                <a:srgbClr val="000000"/>
              </a:solidFill>
              <a:uFill>
                <a:solidFill>
                  <a:srgbClr val="ffffff"/>
                </a:solidFill>
              </a:uFill>
              <a:latin typeface="Arial"/>
            </a:endParaRPr>
          </a:p>
          <a:p>
            <a:pPr marL="285840" indent="-285480">
              <a:lnSpc>
                <a:spcPct val="100000"/>
              </a:lnSpc>
              <a:buClr>
                <a:srgbClr val="ffffff"/>
              </a:buClr>
              <a:buFont typeface="Arial"/>
              <a:buChar char="•"/>
            </a:pPr>
            <a:r>
              <a:rPr b="0" lang="en-GB" sz="1800" spc="-1" strike="noStrike">
                <a:solidFill>
                  <a:srgbClr val="ffffff"/>
                </a:solidFill>
                <a:uFill>
                  <a:solidFill>
                    <a:srgbClr val="ffffff"/>
                  </a:solidFill>
                </a:uFill>
                <a:latin typeface="Gill Sans MT"/>
              </a:rPr>
              <a:t>Safely store volunteer information</a:t>
            </a:r>
            <a:endParaRPr b="0" lang="en-GB" sz="1800" spc="-1" strike="noStrike">
              <a:solidFill>
                <a:srgbClr val="000000"/>
              </a:solidFill>
              <a:uFill>
                <a:solidFill>
                  <a:srgbClr val="ffffff"/>
                </a:solidFill>
              </a:uFill>
              <a:latin typeface="Arial"/>
            </a:endParaRPr>
          </a:p>
          <a:p>
            <a:pPr marL="285840" indent="-285480">
              <a:lnSpc>
                <a:spcPct val="100000"/>
              </a:lnSpc>
              <a:buClr>
                <a:srgbClr val="ffffff"/>
              </a:buClr>
              <a:buFont typeface="Arial"/>
              <a:buChar char="•"/>
            </a:pPr>
            <a:r>
              <a:rPr b="0" lang="en-GB" sz="1800" spc="-1" strike="noStrike">
                <a:solidFill>
                  <a:srgbClr val="ffffff"/>
                </a:solidFill>
                <a:uFill>
                  <a:solidFill>
                    <a:srgbClr val="ffffff"/>
                  </a:solidFill>
                </a:uFill>
                <a:latin typeface="Gill Sans MT"/>
              </a:rPr>
              <a:t>Allow not necessary information to be hidden</a:t>
            </a:r>
            <a:endParaRPr b="0" lang="en-GB" sz="1800" spc="-1" strike="noStrike">
              <a:solidFill>
                <a:srgbClr val="000000"/>
              </a:solidFill>
              <a:uFill>
                <a:solidFill>
                  <a:srgbClr val="ffffff"/>
                </a:solidFill>
              </a:uFill>
              <a:latin typeface="Arial"/>
            </a:endParaRPr>
          </a:p>
        </p:txBody>
      </p:sp>
      <p:sp>
        <p:nvSpPr>
          <p:cNvPr id="216" name="CustomShape 7"/>
          <p:cNvSpPr/>
          <p:nvPr/>
        </p:nvSpPr>
        <p:spPr>
          <a:xfrm>
            <a:off x="8260200" y="1892520"/>
            <a:ext cx="3553200" cy="1714320"/>
          </a:xfrm>
          <a:prstGeom prst="round2SameRect">
            <a:avLst>
              <a:gd name="adj1" fmla="val 16667"/>
              <a:gd name="adj2" fmla="val 0"/>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marL="457200" indent="-456840">
              <a:lnSpc>
                <a:spcPct val="100000"/>
              </a:lnSpc>
            </a:pPr>
            <a:r>
              <a:rPr b="1" lang="en-GB" sz="2000" spc="-1" strike="noStrike">
                <a:solidFill>
                  <a:srgbClr val="ffffff"/>
                </a:solidFill>
                <a:uFill>
                  <a:solidFill>
                    <a:srgbClr val="ffffff"/>
                  </a:solidFill>
                </a:uFill>
                <a:latin typeface="Gill Sans MT"/>
              </a:rPr>
              <a:t>Scalability:</a:t>
            </a:r>
            <a:endParaRPr b="0" lang="en-GB" sz="1800" spc="-1" strike="noStrike">
              <a:solidFill>
                <a:srgbClr val="000000"/>
              </a:solidFill>
              <a:uFill>
                <a:solidFill>
                  <a:srgbClr val="ffffff"/>
                </a:solidFill>
              </a:uFill>
              <a:latin typeface="Arial"/>
            </a:endParaRPr>
          </a:p>
          <a:p>
            <a:pPr marL="457200" indent="-456840">
              <a:lnSpc>
                <a:spcPct val="100000"/>
              </a:lnSpc>
              <a:buClr>
                <a:srgbClr val="ffffff"/>
              </a:buClr>
              <a:buFont typeface="Arial"/>
              <a:buChar char="•"/>
            </a:pPr>
            <a:r>
              <a:rPr b="0" lang="en-GB" sz="1800" spc="-1" strike="noStrike">
                <a:solidFill>
                  <a:srgbClr val="ffffff"/>
                </a:solidFill>
                <a:uFill>
                  <a:solidFill>
                    <a:srgbClr val="ffffff"/>
                  </a:solidFill>
                </a:uFill>
                <a:latin typeface="Gill Sans MT"/>
              </a:rPr>
              <a:t>System that can work for many during one day</a:t>
            </a:r>
            <a:endParaRPr b="0" lang="en-GB" sz="1800" spc="-1" strike="noStrike">
              <a:solidFill>
                <a:srgbClr val="000000"/>
              </a:solidFill>
              <a:uFill>
                <a:solidFill>
                  <a:srgbClr val="ffffff"/>
                </a:solidFill>
              </a:uFill>
              <a:latin typeface="Arial"/>
            </a:endParaRPr>
          </a:p>
        </p:txBody>
      </p:sp>
      <p:sp>
        <p:nvSpPr>
          <p:cNvPr id="217" name="CustomShape 8"/>
          <p:cNvSpPr/>
          <p:nvPr/>
        </p:nvSpPr>
        <p:spPr>
          <a:xfrm>
            <a:off x="8260200" y="4265640"/>
            <a:ext cx="3553200" cy="1915560"/>
          </a:xfrm>
          <a:prstGeom prst="round2SameRect">
            <a:avLst>
              <a:gd name="adj1" fmla="val 16667"/>
              <a:gd name="adj2" fmla="val 0"/>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1" lang="en-GB" sz="2000" spc="-1" strike="noStrike">
                <a:solidFill>
                  <a:srgbClr val="ffffff"/>
                </a:solidFill>
                <a:uFill>
                  <a:solidFill>
                    <a:srgbClr val="ffffff"/>
                  </a:solidFill>
                </a:uFill>
                <a:latin typeface="Gill Sans MT"/>
              </a:rPr>
              <a:t>Location track:</a:t>
            </a:r>
            <a:endParaRPr b="0" lang="en-GB" sz="1800" spc="-1" strike="noStrike">
              <a:solidFill>
                <a:srgbClr val="000000"/>
              </a:solidFill>
              <a:uFill>
                <a:solidFill>
                  <a:srgbClr val="ffffff"/>
                </a:solidFill>
              </a:uFill>
              <a:latin typeface="Arial"/>
            </a:endParaRPr>
          </a:p>
          <a:p>
            <a:pPr marL="285840" indent="-285480">
              <a:lnSpc>
                <a:spcPct val="100000"/>
              </a:lnSpc>
              <a:buClr>
                <a:srgbClr val="ffffff"/>
              </a:buClr>
              <a:buFont typeface="Arial"/>
              <a:buChar char="•"/>
            </a:pPr>
            <a:r>
              <a:rPr b="0" lang="en-GB" sz="1800" spc="-1" strike="noStrike">
                <a:solidFill>
                  <a:srgbClr val="ffffff"/>
                </a:solidFill>
                <a:uFill>
                  <a:solidFill>
                    <a:srgbClr val="ffffff"/>
                  </a:solidFill>
                </a:uFill>
                <a:latin typeface="Gill Sans MT"/>
              </a:rPr>
              <a:t>Be able to quickly view availability of spolunteers and their location</a:t>
            </a:r>
            <a:endParaRPr b="0" lang="en-GB"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dur="indefinite" nodeType="mainSeq">
                <p:childTnLst>
                  <p:par>
                    <p:cTn id="7" fill="hold">
                      <p:stCondLst>
                        <p:cond delay="indefinite"/>
                      </p:stCondLst>
                      <p:childTnLst>
                        <p:par>
                          <p:cTn id="8" fill="hold">
                            <p:stCondLst>
                              <p:cond delay="0"/>
                            </p:stCondLst>
                            <p:childTnLst>
                              <p:par>
                                <p:cTn id="9" nodeType="clickEffect" fill="hold" presetClass="entr" presetID="10">
                                  <p:stCondLst>
                                    <p:cond delay="0"/>
                                  </p:stCondLst>
                                  <p:childTnLst>
                                    <p:set>
                                      <p:cBhvr>
                                        <p:cTn id="10" dur="1" fill="hold">
                                          <p:stCondLst>
                                            <p:cond delay="0"/>
                                          </p:stCondLst>
                                        </p:cTn>
                                        <p:tgtEl>
                                          <p:spTgt spid="212">
                                            <p:txEl>
                                              <p:pRg st="0" end="24"/>
                                            </p:txEl>
                                          </p:spTgt>
                                        </p:tgtEl>
                                        <p:attrNameLst>
                                          <p:attrName>style.visibility</p:attrName>
                                        </p:attrNameLst>
                                      </p:cBhvr>
                                      <p:to>
                                        <p:strVal val="visible"/>
                                      </p:to>
                                    </p:set>
                                    <p:animEffect filter="fade" transition="in">
                                      <p:cBhvr additive="repl">
                                        <p:cTn id="11" dur="500"/>
                                        <p:tgtEl>
                                          <p:spTgt spid="212">
                                            <p:txEl>
                                              <p:pRg st="0" end="24"/>
                                            </p:txEl>
                                          </p:spTgt>
                                        </p:tgtEl>
                                      </p:cBhvr>
                                    </p:animEffect>
                                  </p:childTnLst>
                                </p:cTn>
                              </p:par>
                              <p:par>
                                <p:cTn id="12" nodeType="withEffect" fill="hold" presetClass="entr" presetID="10">
                                  <p:stCondLst>
                                    <p:cond delay="0"/>
                                  </p:stCondLst>
                                  <p:childTnLst>
                                    <p:set>
                                      <p:cBhvr>
                                        <p:cTn id="13" dur="1" fill="hold">
                                          <p:stCondLst>
                                            <p:cond delay="0"/>
                                          </p:stCondLst>
                                        </p:cTn>
                                        <p:tgtEl>
                                          <p:spTgt spid="212">
                                            <p:txEl>
                                              <p:pRg st="24" end="41"/>
                                            </p:txEl>
                                          </p:spTgt>
                                        </p:tgtEl>
                                        <p:attrNameLst>
                                          <p:attrName>style.visibility</p:attrName>
                                        </p:attrNameLst>
                                      </p:cBhvr>
                                      <p:to>
                                        <p:strVal val="visible"/>
                                      </p:to>
                                    </p:set>
                                    <p:animEffect filter="fade" transition="in">
                                      <p:cBhvr additive="repl">
                                        <p:cTn id="14" dur="500"/>
                                        <p:tgtEl>
                                          <p:spTgt spid="212">
                                            <p:txEl>
                                              <p:pRg st="24" end="41"/>
                                            </p:txEl>
                                          </p:spTgt>
                                        </p:tgtEl>
                                      </p:cBhvr>
                                    </p:animEffect>
                                  </p:childTnLst>
                                </p:cTn>
                              </p:par>
                              <p:par>
                                <p:cTn id="15" nodeType="withEffect" fill="hold" presetClass="entr" presetID="10">
                                  <p:stCondLst>
                                    <p:cond delay="0"/>
                                  </p:stCondLst>
                                  <p:childTnLst>
                                    <p:set>
                                      <p:cBhvr>
                                        <p:cTn id="16" dur="1" fill="hold">
                                          <p:stCondLst>
                                            <p:cond delay="0"/>
                                          </p:stCondLst>
                                        </p:cTn>
                                        <p:tgtEl>
                                          <p:spTgt spid="212">
                                            <p:txEl>
                                              <p:pRg st="41" end="57"/>
                                            </p:txEl>
                                          </p:spTgt>
                                        </p:tgtEl>
                                        <p:attrNameLst>
                                          <p:attrName>style.visibility</p:attrName>
                                        </p:attrNameLst>
                                      </p:cBhvr>
                                      <p:to>
                                        <p:strVal val="visible"/>
                                      </p:to>
                                    </p:set>
                                    <p:animEffect filter="fade" transition="in">
                                      <p:cBhvr additive="repl">
                                        <p:cTn id="17" dur="500"/>
                                        <p:tgtEl>
                                          <p:spTgt spid="212">
                                            <p:txEl>
                                              <p:pRg st="41" end="57"/>
                                            </p:txEl>
                                          </p:spTgt>
                                        </p:tgtEl>
                                      </p:cBhvr>
                                    </p:animEffect>
                                  </p:childTnLst>
                                </p:cTn>
                              </p:par>
                            </p:childTnLst>
                          </p:cTn>
                        </p:par>
                      </p:childTnLst>
                    </p:cTn>
                  </p:par>
                  <p:par>
                    <p:cTn id="18" fill="hold">
                      <p:stCondLst>
                        <p:cond delay="indefinite"/>
                      </p:stCondLst>
                      <p:childTnLst>
                        <p:par>
                          <p:cTn id="19" fill="hold">
                            <p:stCondLst>
                              <p:cond delay="0"/>
                            </p:stCondLst>
                            <p:childTnLst>
                              <p:par>
                                <p:cTn id="20" nodeType="clickEffect" fill="hold" presetClass="entr" presetID="10">
                                  <p:stCondLst>
                                    <p:cond delay="0"/>
                                  </p:stCondLst>
                                  <p:childTnLst>
                                    <p:set>
                                      <p:cBhvr>
                                        <p:cTn id="21" dur="1" fill="hold">
                                          <p:stCondLst>
                                            <p:cond delay="0"/>
                                          </p:stCondLst>
                                        </p:cTn>
                                        <p:tgtEl>
                                          <p:spTgt spid="213">
                                            <p:txEl>
                                              <p:pRg st="1" end="13"/>
                                            </p:txEl>
                                          </p:spTgt>
                                        </p:tgtEl>
                                        <p:attrNameLst>
                                          <p:attrName>style.visibility</p:attrName>
                                        </p:attrNameLst>
                                      </p:cBhvr>
                                      <p:to>
                                        <p:strVal val="visible"/>
                                      </p:to>
                                    </p:set>
                                    <p:animEffect filter="fade" transition="in">
                                      <p:cBhvr additive="repl">
                                        <p:cTn id="22" dur="500"/>
                                        <p:tgtEl>
                                          <p:spTgt spid="213">
                                            <p:txEl>
                                              <p:pRg st="1" end="13"/>
                                            </p:txEl>
                                          </p:spTgt>
                                        </p:tgtEl>
                                      </p:cBhvr>
                                    </p:animEffect>
                                  </p:childTnLst>
                                </p:cTn>
                              </p:par>
                              <p:par>
                                <p:cTn id="23" nodeType="withEffect" fill="hold" presetClass="entr" presetID="10">
                                  <p:stCondLst>
                                    <p:cond delay="0"/>
                                  </p:stCondLst>
                                  <p:childTnLst>
                                    <p:set>
                                      <p:cBhvr>
                                        <p:cTn id="24" dur="1" fill="hold">
                                          <p:stCondLst>
                                            <p:cond delay="0"/>
                                          </p:stCondLst>
                                        </p:cTn>
                                        <p:tgtEl>
                                          <p:spTgt spid="213">
                                            <p:txEl>
                                              <p:pRg st="13" end="42"/>
                                            </p:txEl>
                                          </p:spTgt>
                                        </p:tgtEl>
                                        <p:attrNameLst>
                                          <p:attrName>style.visibility</p:attrName>
                                        </p:attrNameLst>
                                      </p:cBhvr>
                                      <p:to>
                                        <p:strVal val="visible"/>
                                      </p:to>
                                    </p:set>
                                    <p:animEffect filter="fade" transition="in">
                                      <p:cBhvr additive="repl">
                                        <p:cTn id="25" dur="500"/>
                                        <p:tgtEl>
                                          <p:spTgt spid="213">
                                            <p:txEl>
                                              <p:pRg st="13" end="42"/>
                                            </p:txEl>
                                          </p:spTgt>
                                        </p:tgtEl>
                                      </p:cBhvr>
                                    </p:animEffect>
                                  </p:childTnLst>
                                </p:cTn>
                              </p:par>
                              <p:par>
                                <p:cTn id="26" nodeType="withEffect" fill="hold" presetClass="entr" presetID="10">
                                  <p:stCondLst>
                                    <p:cond delay="0"/>
                                  </p:stCondLst>
                                  <p:childTnLst>
                                    <p:set>
                                      <p:cBhvr>
                                        <p:cTn id="27" dur="1" fill="hold">
                                          <p:stCondLst>
                                            <p:cond delay="0"/>
                                          </p:stCondLst>
                                        </p:cTn>
                                        <p:tgtEl>
                                          <p:spTgt spid="213">
                                            <p:txEl>
                                              <p:pRg st="42" end="58"/>
                                            </p:txEl>
                                          </p:spTgt>
                                        </p:tgtEl>
                                        <p:attrNameLst>
                                          <p:attrName>style.visibility</p:attrName>
                                        </p:attrNameLst>
                                      </p:cBhvr>
                                      <p:to>
                                        <p:strVal val="visible"/>
                                      </p:to>
                                    </p:set>
                                    <p:animEffect filter="fade" transition="in">
                                      <p:cBhvr additive="repl">
                                        <p:cTn id="28" dur="500"/>
                                        <p:tgtEl>
                                          <p:spTgt spid="213">
                                            <p:txEl>
                                              <p:pRg st="42" end="58"/>
                                            </p:txEl>
                                          </p:spTgt>
                                        </p:tgtEl>
                                      </p:cBhvr>
                                    </p:animEffect>
                                  </p:childTnLst>
                                </p:cTn>
                              </p:par>
                            </p:childTnLst>
                          </p:cTn>
                        </p:par>
                      </p:childTnLst>
                    </p:cTn>
                  </p:par>
                  <p:par>
                    <p:cTn id="29" fill="hold">
                      <p:stCondLst>
                        <p:cond delay="indefinite"/>
                      </p:stCondLst>
                      <p:childTnLst>
                        <p:par>
                          <p:cTn id="30" fill="hold">
                            <p:stCondLst>
                              <p:cond delay="0"/>
                            </p:stCondLst>
                            <p:childTnLst>
                              <p:par>
                                <p:cTn id="31" nodeType="clickEffect" fill="hold" presetClass="entr" presetID="10">
                                  <p:stCondLst>
                                    <p:cond delay="0"/>
                                  </p:stCondLst>
                                  <p:childTnLst>
                                    <p:set>
                                      <p:cBhvr>
                                        <p:cTn id="32" dur="1" fill="hold">
                                          <p:stCondLst>
                                            <p:cond delay="0"/>
                                          </p:stCondLst>
                                        </p:cTn>
                                        <p:tgtEl>
                                          <p:spTgt spid="216">
                                            <p:txEl>
                                              <p:pRg st="0" end="13"/>
                                            </p:txEl>
                                          </p:spTgt>
                                        </p:tgtEl>
                                        <p:attrNameLst>
                                          <p:attrName>style.visibility</p:attrName>
                                        </p:attrNameLst>
                                      </p:cBhvr>
                                      <p:to>
                                        <p:strVal val="visible"/>
                                      </p:to>
                                    </p:set>
                                    <p:animEffect filter="fade" transition="in">
                                      <p:cBhvr additive="repl">
                                        <p:cTn id="33" dur="500"/>
                                        <p:tgtEl>
                                          <p:spTgt spid="216">
                                            <p:txEl>
                                              <p:pRg st="0" end="13"/>
                                            </p:txEl>
                                          </p:spTgt>
                                        </p:tgtEl>
                                      </p:cBhvr>
                                    </p:animEffect>
                                  </p:childTnLst>
                                </p:cTn>
                              </p:par>
                              <p:par>
                                <p:cTn id="34" nodeType="withEffect" fill="hold" presetClass="entr" presetID="10">
                                  <p:stCondLst>
                                    <p:cond delay="0"/>
                                  </p:stCondLst>
                                  <p:childTnLst>
                                    <p:set>
                                      <p:cBhvr>
                                        <p:cTn id="35" dur="1" fill="hold">
                                          <p:stCondLst>
                                            <p:cond delay="0"/>
                                          </p:stCondLst>
                                        </p:cTn>
                                        <p:tgtEl>
                                          <p:spTgt spid="216">
                                            <p:txEl>
                                              <p:pRg st="13" end="58"/>
                                            </p:txEl>
                                          </p:spTgt>
                                        </p:tgtEl>
                                        <p:attrNameLst>
                                          <p:attrName>style.visibility</p:attrName>
                                        </p:attrNameLst>
                                      </p:cBhvr>
                                      <p:to>
                                        <p:strVal val="visible"/>
                                      </p:to>
                                    </p:set>
                                    <p:animEffect filter="fade" transition="in">
                                      <p:cBhvr additive="repl">
                                        <p:cTn id="36" dur="500"/>
                                        <p:tgtEl>
                                          <p:spTgt spid="216">
                                            <p:txEl>
                                              <p:pRg st="13" end="58"/>
                                            </p:txEl>
                                          </p:spTgt>
                                        </p:tgtEl>
                                      </p:cBhvr>
                                    </p:animEffect>
                                  </p:childTnLst>
                                </p:cTn>
                              </p:par>
                            </p:childTnLst>
                          </p:cTn>
                        </p:par>
                      </p:childTnLst>
                    </p:cTn>
                  </p:par>
                  <p:par>
                    <p:cTn id="37" fill="hold">
                      <p:stCondLst>
                        <p:cond delay="indefinite"/>
                      </p:stCondLst>
                      <p:childTnLst>
                        <p:par>
                          <p:cTn id="38" fill="hold">
                            <p:stCondLst>
                              <p:cond delay="0"/>
                            </p:stCondLst>
                            <p:childTnLst>
                              <p:par>
                                <p:cTn id="39" nodeType="clickEffect" fill="hold" presetClass="entr" presetID="10">
                                  <p:stCondLst>
                                    <p:cond delay="0"/>
                                  </p:stCondLst>
                                  <p:childTnLst>
                                    <p:set>
                                      <p:cBhvr>
                                        <p:cTn id="40" dur="1" fill="hold">
                                          <p:stCondLst>
                                            <p:cond delay="0"/>
                                          </p:stCondLst>
                                        </p:cTn>
                                        <p:tgtEl>
                                          <p:spTgt spid="215">
                                            <p:txEl>
                                              <p:pRg st="0" end="10"/>
                                            </p:txEl>
                                          </p:spTgt>
                                        </p:tgtEl>
                                        <p:attrNameLst>
                                          <p:attrName>style.visibility</p:attrName>
                                        </p:attrNameLst>
                                      </p:cBhvr>
                                      <p:to>
                                        <p:strVal val="visible"/>
                                      </p:to>
                                    </p:set>
                                    <p:animEffect filter="fade" transition="in">
                                      <p:cBhvr additive="repl">
                                        <p:cTn id="41" dur="500"/>
                                        <p:tgtEl>
                                          <p:spTgt spid="215">
                                            <p:txEl>
                                              <p:pRg st="0" end="10"/>
                                            </p:txEl>
                                          </p:spTgt>
                                        </p:tgtEl>
                                      </p:cBhvr>
                                    </p:animEffect>
                                  </p:childTnLst>
                                </p:cTn>
                              </p:par>
                              <p:par>
                                <p:cTn id="42" nodeType="withEffect" fill="hold" presetClass="entr" presetID="10">
                                  <p:stCondLst>
                                    <p:cond delay="0"/>
                                  </p:stCondLst>
                                  <p:childTnLst>
                                    <p:set>
                                      <p:cBhvr>
                                        <p:cTn id="43" dur="1" fill="hold">
                                          <p:stCondLst>
                                            <p:cond delay="0"/>
                                          </p:stCondLst>
                                        </p:cTn>
                                        <p:tgtEl>
                                          <p:spTgt spid="215">
                                            <p:txEl>
                                              <p:pRg st="10" end="45"/>
                                            </p:txEl>
                                          </p:spTgt>
                                        </p:tgtEl>
                                        <p:attrNameLst>
                                          <p:attrName>style.visibility</p:attrName>
                                        </p:attrNameLst>
                                      </p:cBhvr>
                                      <p:to>
                                        <p:strVal val="visible"/>
                                      </p:to>
                                    </p:set>
                                    <p:animEffect filter="fade" transition="in">
                                      <p:cBhvr additive="repl">
                                        <p:cTn id="44" dur="500"/>
                                        <p:tgtEl>
                                          <p:spTgt spid="215">
                                            <p:txEl>
                                              <p:pRg st="10" end="45"/>
                                            </p:txEl>
                                          </p:spTgt>
                                        </p:tgtEl>
                                      </p:cBhvr>
                                    </p:animEffect>
                                  </p:childTnLst>
                                </p:cTn>
                              </p:par>
                              <p:par>
                                <p:cTn id="45" nodeType="withEffect" fill="hold" presetClass="entr" presetID="10">
                                  <p:stCondLst>
                                    <p:cond delay="0"/>
                                  </p:stCondLst>
                                  <p:childTnLst>
                                    <p:set>
                                      <p:cBhvr>
                                        <p:cTn id="46" dur="1" fill="hold">
                                          <p:stCondLst>
                                            <p:cond delay="0"/>
                                          </p:stCondLst>
                                        </p:cTn>
                                        <p:tgtEl>
                                          <p:spTgt spid="215">
                                            <p:txEl>
                                              <p:pRg st="45" end="90"/>
                                            </p:txEl>
                                          </p:spTgt>
                                        </p:tgtEl>
                                        <p:attrNameLst>
                                          <p:attrName>style.visibility</p:attrName>
                                        </p:attrNameLst>
                                      </p:cBhvr>
                                      <p:to>
                                        <p:strVal val="visible"/>
                                      </p:to>
                                    </p:set>
                                    <p:animEffect filter="fade" transition="in">
                                      <p:cBhvr additive="repl">
                                        <p:cTn id="47" dur="500"/>
                                        <p:tgtEl>
                                          <p:spTgt spid="215">
                                            <p:txEl>
                                              <p:pRg st="45" end="90"/>
                                            </p:txEl>
                                          </p:spTgt>
                                        </p:tgtEl>
                                      </p:cBhvr>
                                    </p:animEffect>
                                  </p:childTnLst>
                                </p:cTn>
                              </p:par>
                            </p:childTnLst>
                          </p:cTn>
                        </p:par>
                      </p:childTnLst>
                    </p:cTn>
                  </p:par>
                  <p:par>
                    <p:cTn id="48" fill="hold">
                      <p:stCondLst>
                        <p:cond delay="indefinite"/>
                      </p:stCondLst>
                      <p:childTnLst>
                        <p:par>
                          <p:cTn id="49" fill="hold">
                            <p:stCondLst>
                              <p:cond delay="0"/>
                            </p:stCondLst>
                            <p:childTnLst>
                              <p:par>
                                <p:cTn id="50" nodeType="clickEffect" fill="hold" presetClass="entr" presetID="10">
                                  <p:stCondLst>
                                    <p:cond delay="0"/>
                                  </p:stCondLst>
                                  <p:childTnLst>
                                    <p:set>
                                      <p:cBhvr>
                                        <p:cTn id="51" dur="1" fill="hold">
                                          <p:stCondLst>
                                            <p:cond delay="0"/>
                                          </p:stCondLst>
                                        </p:cTn>
                                        <p:tgtEl>
                                          <p:spTgt spid="214">
                                            <p:txEl>
                                              <p:pRg st="0" end="17"/>
                                            </p:txEl>
                                          </p:spTgt>
                                        </p:tgtEl>
                                        <p:attrNameLst>
                                          <p:attrName>style.visibility</p:attrName>
                                        </p:attrNameLst>
                                      </p:cBhvr>
                                      <p:to>
                                        <p:strVal val="visible"/>
                                      </p:to>
                                    </p:set>
                                    <p:animEffect filter="fade" transition="in">
                                      <p:cBhvr additive="repl">
                                        <p:cTn id="52" dur="500"/>
                                        <p:tgtEl>
                                          <p:spTgt spid="214">
                                            <p:txEl>
                                              <p:pRg st="0" end="17"/>
                                            </p:txEl>
                                          </p:spTgt>
                                        </p:tgtEl>
                                      </p:cBhvr>
                                    </p:animEffect>
                                  </p:childTnLst>
                                </p:cTn>
                              </p:par>
                              <p:par>
                                <p:cTn id="53" nodeType="withEffect" fill="hold" presetClass="entr" presetID="10">
                                  <p:stCondLst>
                                    <p:cond delay="0"/>
                                  </p:stCondLst>
                                  <p:childTnLst>
                                    <p:set>
                                      <p:cBhvr>
                                        <p:cTn id="54" dur="1" fill="hold">
                                          <p:stCondLst>
                                            <p:cond delay="0"/>
                                          </p:stCondLst>
                                        </p:cTn>
                                        <p:tgtEl>
                                          <p:spTgt spid="214">
                                            <p:txEl>
                                              <p:pRg st="17" end="87"/>
                                            </p:txEl>
                                          </p:spTgt>
                                        </p:tgtEl>
                                        <p:attrNameLst>
                                          <p:attrName>style.visibility</p:attrName>
                                        </p:attrNameLst>
                                      </p:cBhvr>
                                      <p:to>
                                        <p:strVal val="visible"/>
                                      </p:to>
                                    </p:set>
                                    <p:animEffect filter="fade" transition="in">
                                      <p:cBhvr additive="repl">
                                        <p:cTn id="55" dur="500"/>
                                        <p:tgtEl>
                                          <p:spTgt spid="214">
                                            <p:txEl>
                                              <p:pRg st="17" end="87"/>
                                            </p:txEl>
                                          </p:spTgt>
                                        </p:tgtEl>
                                      </p:cBhvr>
                                    </p:animEffect>
                                  </p:childTnLst>
                                </p:cTn>
                              </p:par>
                            </p:childTnLst>
                          </p:cTn>
                        </p:par>
                      </p:childTnLst>
                    </p:cTn>
                  </p:par>
                  <p:par>
                    <p:cTn id="56" fill="hold">
                      <p:stCondLst>
                        <p:cond delay="indefinite"/>
                      </p:stCondLst>
                      <p:childTnLst>
                        <p:par>
                          <p:cTn id="57" fill="hold">
                            <p:stCondLst>
                              <p:cond delay="0"/>
                            </p:stCondLst>
                            <p:childTnLst>
                              <p:par>
                                <p:cTn id="58" nodeType="clickEffect" fill="hold" presetClass="entr" presetID="10">
                                  <p:stCondLst>
                                    <p:cond delay="0"/>
                                  </p:stCondLst>
                                  <p:childTnLst>
                                    <p:set>
                                      <p:cBhvr>
                                        <p:cTn id="59" dur="1" fill="hold">
                                          <p:stCondLst>
                                            <p:cond delay="0"/>
                                          </p:stCondLst>
                                        </p:cTn>
                                        <p:tgtEl>
                                          <p:spTgt spid="217">
                                            <p:txEl>
                                              <p:pRg st="0" end="16"/>
                                            </p:txEl>
                                          </p:spTgt>
                                        </p:tgtEl>
                                        <p:attrNameLst>
                                          <p:attrName>style.visibility</p:attrName>
                                        </p:attrNameLst>
                                      </p:cBhvr>
                                      <p:to>
                                        <p:strVal val="visible"/>
                                      </p:to>
                                    </p:set>
                                    <p:animEffect filter="fade" transition="in">
                                      <p:cBhvr additive="repl">
                                        <p:cTn id="60" dur="500"/>
                                        <p:tgtEl>
                                          <p:spTgt spid="217">
                                            <p:txEl>
                                              <p:pRg st="0" end="16"/>
                                            </p:txEl>
                                          </p:spTgt>
                                        </p:tgtEl>
                                      </p:cBhvr>
                                    </p:animEffect>
                                  </p:childTnLst>
                                </p:cTn>
                              </p:par>
                              <p:par>
                                <p:cTn id="61" nodeType="withEffect" fill="hold" presetClass="entr" presetID="10">
                                  <p:stCondLst>
                                    <p:cond delay="0"/>
                                  </p:stCondLst>
                                  <p:childTnLst>
                                    <p:set>
                                      <p:cBhvr>
                                        <p:cTn id="62" dur="1" fill="hold">
                                          <p:stCondLst>
                                            <p:cond delay="0"/>
                                          </p:stCondLst>
                                        </p:cTn>
                                        <p:tgtEl>
                                          <p:spTgt spid="217">
                                            <p:txEl>
                                              <p:pRg st="16" end="87"/>
                                            </p:txEl>
                                          </p:spTgt>
                                        </p:tgtEl>
                                        <p:attrNameLst>
                                          <p:attrName>style.visibility</p:attrName>
                                        </p:attrNameLst>
                                      </p:cBhvr>
                                      <p:to>
                                        <p:strVal val="visible"/>
                                      </p:to>
                                    </p:set>
                                    <p:animEffect filter="fade" transition="in">
                                      <p:cBhvr additive="repl">
                                        <p:cTn id="63" dur="500"/>
                                        <p:tgtEl>
                                          <p:spTgt spid="217">
                                            <p:txEl>
                                              <p:pRg st="16" end="87"/>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7e6e6"/>
        </a:solidFill>
      </p:bgPr>
    </p:bg>
    <p:spTree>
      <p:nvGrpSpPr>
        <p:cNvPr id="1" name=""/>
        <p:cNvGrpSpPr/>
        <p:nvPr/>
      </p:nvGrpSpPr>
      <p:grpSpPr>
        <a:xfrm>
          <a:off x="0" y="0"/>
          <a:ext cx="0" cy="0"/>
          <a:chOff x="0" y="0"/>
          <a:chExt cx="0" cy="0"/>
        </a:xfrm>
      </p:grpSpPr>
      <p:pic>
        <p:nvPicPr>
          <p:cNvPr id="218" name="Picture 6" descr=""/>
          <p:cNvPicPr/>
          <p:nvPr/>
        </p:nvPicPr>
        <p:blipFill>
          <a:blip r:embed="rId1"/>
          <a:stretch/>
        </p:blipFill>
        <p:spPr>
          <a:xfrm>
            <a:off x="6081480" y="532800"/>
            <a:ext cx="5433480" cy="6402240"/>
          </a:xfrm>
          <a:prstGeom prst="rect">
            <a:avLst/>
          </a:prstGeom>
          <a:ln>
            <a:noFill/>
          </a:ln>
        </p:spPr>
      </p:pic>
      <p:sp>
        <p:nvSpPr>
          <p:cNvPr id="219" name="TextShape 1"/>
          <p:cNvSpPr txBox="1"/>
          <p:nvPr/>
        </p:nvSpPr>
        <p:spPr>
          <a:xfrm>
            <a:off x="0" y="-160560"/>
            <a:ext cx="10515240" cy="1325160"/>
          </a:xfrm>
          <a:prstGeom prst="rect">
            <a:avLst/>
          </a:prstGeom>
          <a:noFill/>
          <a:ln>
            <a:noFill/>
          </a:ln>
        </p:spPr>
        <p:txBody>
          <a:bodyPr anchor="ctr"/>
          <a:p>
            <a:pPr>
              <a:lnSpc>
                <a:spcPct val="90000"/>
              </a:lnSpc>
            </a:pPr>
            <a:r>
              <a:rPr b="1" lang="en-US" sz="2800" spc="-1" strike="noStrike" u="sng">
                <a:solidFill>
                  <a:srgbClr val="000000"/>
                </a:solidFill>
                <a:uFill>
                  <a:solidFill>
                    <a:srgbClr val="ffffff"/>
                  </a:solidFill>
                </a:uFill>
                <a:latin typeface="Gill Sans MT"/>
                <a:ea typeface="Gill Sans MT"/>
              </a:rPr>
              <a:t>HOW HAVE WE IMPROVED THE PROCESS?</a:t>
            </a:r>
            <a:endParaRPr b="0" lang="en-US" sz="1800" spc="-1" strike="noStrike">
              <a:solidFill>
                <a:srgbClr val="000000"/>
              </a:solidFill>
              <a:uFill>
                <a:solidFill>
                  <a:srgbClr val="ffffff"/>
                </a:solidFill>
              </a:uFill>
              <a:latin typeface="Calibri"/>
            </a:endParaRPr>
          </a:p>
        </p:txBody>
      </p:sp>
      <p:sp>
        <p:nvSpPr>
          <p:cNvPr id="220" name="CustomShape 2"/>
          <p:cNvSpPr/>
          <p:nvPr/>
        </p:nvSpPr>
        <p:spPr>
          <a:xfrm>
            <a:off x="700200" y="959400"/>
            <a:ext cx="4488840" cy="950400"/>
          </a:xfrm>
          <a:prstGeom prst="roundRect">
            <a:avLst>
              <a:gd name="adj" fmla="val 16667"/>
            </a:avLst>
          </a:prstGeom>
          <a:solidFill>
            <a:schemeClr val="accent4">
              <a:lumMod val="75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marL="343080" indent="-342720" algn="ctr">
              <a:lnSpc>
                <a:spcPct val="100000"/>
              </a:lnSpc>
            </a:pPr>
            <a:r>
              <a:rPr b="0" lang="en-GB" sz="1800" spc="-1" strike="noStrike">
                <a:solidFill>
                  <a:srgbClr val="ffffff"/>
                </a:solidFill>
                <a:uFill>
                  <a:solidFill>
                    <a:srgbClr val="ffffff"/>
                  </a:solidFill>
                </a:uFill>
                <a:latin typeface="Calibri"/>
              </a:rPr>
              <a:t>Sign up en route to or at venue</a:t>
            </a:r>
            <a:endParaRPr b="0" lang="en-GB" sz="1800" spc="-1" strike="noStrike">
              <a:solidFill>
                <a:srgbClr val="000000"/>
              </a:solidFill>
              <a:uFill>
                <a:solidFill>
                  <a:srgbClr val="ffffff"/>
                </a:solidFill>
              </a:uFill>
              <a:latin typeface="Arial"/>
            </a:endParaRPr>
          </a:p>
          <a:p>
            <a:pPr marL="343080" indent="-342720" algn="ctr">
              <a:lnSpc>
                <a:spcPct val="100000"/>
              </a:lnSpc>
            </a:pPr>
            <a:r>
              <a:rPr b="0" lang="en-GB" sz="1800" spc="-1" strike="noStrike">
                <a:solidFill>
                  <a:srgbClr val="ffffff"/>
                </a:solidFill>
                <a:uFill>
                  <a:solidFill>
                    <a:srgbClr val="ffffff"/>
                  </a:solidFill>
                </a:uFill>
                <a:latin typeface="Calibri"/>
              </a:rPr>
              <a:t>Collect arm band scanned linked to </a:t>
            </a:r>
            <a:endParaRPr b="0" lang="en-GB" sz="1800" spc="-1" strike="noStrike">
              <a:solidFill>
                <a:srgbClr val="000000"/>
              </a:solidFill>
              <a:uFill>
                <a:solidFill>
                  <a:srgbClr val="ffffff"/>
                </a:solidFill>
              </a:uFill>
              <a:latin typeface="Arial"/>
            </a:endParaRPr>
          </a:p>
          <a:p>
            <a:pPr marL="343080" indent="-342720" algn="ctr">
              <a:lnSpc>
                <a:spcPct val="100000"/>
              </a:lnSpc>
            </a:pPr>
            <a:r>
              <a:rPr b="1" lang="en-GB" sz="1800" spc="-1" strike="noStrike" u="sng">
                <a:solidFill>
                  <a:srgbClr val="ffffff"/>
                </a:solidFill>
                <a:uFill>
                  <a:solidFill>
                    <a:srgbClr val="ffffff"/>
                  </a:solidFill>
                </a:uFill>
                <a:latin typeface="Calibri"/>
              </a:rPr>
              <a:t>QR code</a:t>
            </a:r>
            <a:endParaRPr b="0" lang="en-GB" sz="1800" spc="-1" strike="noStrike">
              <a:solidFill>
                <a:srgbClr val="000000"/>
              </a:solidFill>
              <a:uFill>
                <a:solidFill>
                  <a:srgbClr val="ffffff"/>
                </a:solidFill>
              </a:uFill>
              <a:latin typeface="Arial"/>
            </a:endParaRPr>
          </a:p>
        </p:txBody>
      </p:sp>
      <p:sp>
        <p:nvSpPr>
          <p:cNvPr id="221" name="CustomShape 3"/>
          <p:cNvSpPr/>
          <p:nvPr/>
        </p:nvSpPr>
        <p:spPr>
          <a:xfrm>
            <a:off x="700200" y="2139840"/>
            <a:ext cx="4488840" cy="813240"/>
          </a:xfrm>
          <a:prstGeom prst="roundRect">
            <a:avLst>
              <a:gd name="adj" fmla="val 16667"/>
            </a:avLst>
          </a:prstGeom>
          <a:solidFill>
            <a:schemeClr val="accent2">
              <a:lumMod val="75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800" spc="-1" strike="noStrike">
                <a:solidFill>
                  <a:srgbClr val="ffffff"/>
                </a:solidFill>
                <a:uFill>
                  <a:solidFill>
                    <a:srgbClr val="ffffff"/>
                  </a:solidFill>
                </a:uFill>
                <a:latin typeface="Calibri"/>
              </a:rPr>
              <a:t>Manager scans arm band and pulls up the skills listed by spolunteer to discuss and tick/reject in database</a:t>
            </a:r>
            <a:endParaRPr b="0" lang="en-GB" sz="1800" spc="-1" strike="noStrike">
              <a:solidFill>
                <a:srgbClr val="000000"/>
              </a:solidFill>
              <a:uFill>
                <a:solidFill>
                  <a:srgbClr val="ffffff"/>
                </a:solidFill>
              </a:uFill>
              <a:latin typeface="Arial"/>
            </a:endParaRPr>
          </a:p>
        </p:txBody>
      </p:sp>
      <p:sp>
        <p:nvSpPr>
          <p:cNvPr id="222" name="CustomShape 4"/>
          <p:cNvSpPr/>
          <p:nvPr/>
        </p:nvSpPr>
        <p:spPr>
          <a:xfrm>
            <a:off x="700200" y="3186360"/>
            <a:ext cx="4488840" cy="741600"/>
          </a:xfrm>
          <a:prstGeom prst="roundRect">
            <a:avLst>
              <a:gd name="adj" fmla="val 16667"/>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800" spc="-1" strike="noStrike">
                <a:solidFill>
                  <a:srgbClr val="ffffff"/>
                </a:solidFill>
                <a:uFill>
                  <a:solidFill>
                    <a:srgbClr val="ffffff"/>
                  </a:solidFill>
                </a:uFill>
                <a:latin typeface="Calibri"/>
              </a:rPr>
              <a:t>Training is completed via online videos as much as possible in reception</a:t>
            </a:r>
            <a:endParaRPr b="0" lang="en-GB" sz="1800" spc="-1" strike="noStrike">
              <a:solidFill>
                <a:srgbClr val="000000"/>
              </a:solidFill>
              <a:uFill>
                <a:solidFill>
                  <a:srgbClr val="ffffff"/>
                </a:solidFill>
              </a:uFill>
              <a:latin typeface="Arial"/>
            </a:endParaRPr>
          </a:p>
        </p:txBody>
      </p:sp>
      <p:sp>
        <p:nvSpPr>
          <p:cNvPr id="223" name="CustomShape 5"/>
          <p:cNvSpPr/>
          <p:nvPr/>
        </p:nvSpPr>
        <p:spPr>
          <a:xfrm>
            <a:off x="700200" y="4118760"/>
            <a:ext cx="4488840" cy="1140840"/>
          </a:xfrm>
          <a:prstGeom prst="roundRect">
            <a:avLst>
              <a:gd name="adj" fmla="val 16667"/>
            </a:avLst>
          </a:prstGeom>
          <a:solidFill>
            <a:schemeClr val="accent6">
              <a:lumMod val="75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800" spc="-1" strike="noStrike">
                <a:solidFill>
                  <a:srgbClr val="ffffff"/>
                </a:solidFill>
                <a:uFill>
                  <a:solidFill>
                    <a:srgbClr val="ffffff"/>
                  </a:solidFill>
                </a:uFill>
                <a:latin typeface="Calibri"/>
              </a:rPr>
              <a:t>Manager queries which volunteers are free and each spolunteer’s QR code is scanned when they get assigned to a team</a:t>
            </a:r>
            <a:endParaRPr b="0" lang="en-GB" sz="1800" spc="-1" strike="noStrike">
              <a:solidFill>
                <a:srgbClr val="000000"/>
              </a:solidFill>
              <a:uFill>
                <a:solidFill>
                  <a:srgbClr val="ffffff"/>
                </a:solidFill>
              </a:uFill>
              <a:latin typeface="Arial"/>
            </a:endParaRPr>
          </a:p>
        </p:txBody>
      </p:sp>
      <p:sp>
        <p:nvSpPr>
          <p:cNvPr id="224" name="CustomShape 6"/>
          <p:cNvSpPr/>
          <p:nvPr/>
        </p:nvSpPr>
        <p:spPr>
          <a:xfrm>
            <a:off x="700200" y="5430960"/>
            <a:ext cx="4488840" cy="1242000"/>
          </a:xfrm>
          <a:prstGeom prst="roundRect">
            <a:avLst>
              <a:gd name="adj" fmla="val 16667"/>
            </a:avLst>
          </a:prstGeom>
          <a:solidFill>
            <a:schemeClr val="accent4">
              <a:lumMod val="75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800" spc="-1" strike="noStrike">
                <a:solidFill>
                  <a:srgbClr val="ffffff"/>
                </a:solidFill>
                <a:uFill>
                  <a:solidFill>
                    <a:srgbClr val="ffffff"/>
                  </a:solidFill>
                </a:uFill>
                <a:latin typeface="Calibri"/>
              </a:rPr>
              <a:t>Spolunteers sign out by returning arm band and scanning the QR code. Spolunteer can indicate their future availability</a:t>
            </a:r>
            <a:endParaRPr b="0" lang="en-GB" sz="1800" spc="-1" strike="noStrike">
              <a:solidFill>
                <a:srgbClr val="000000"/>
              </a:solidFill>
              <a:uFill>
                <a:solidFill>
                  <a:srgbClr val="ffffff"/>
                </a:solidFill>
              </a:uFill>
              <a:latin typeface="Arial"/>
            </a:endParaRPr>
          </a:p>
        </p:txBody>
      </p:sp>
    </p:spTree>
  </p:cSld>
  <p:timing>
    <p:tnLst>
      <p:par>
        <p:cTn id="64" dur="indefinite" restart="never" nodeType="tmRoot">
          <p:childTnLst>
            <p:seq>
              <p:cTn id="65" dur="indefinite" nodeType="mainSeq">
                <p:childTnLst>
                  <p:par>
                    <p:cTn id="66" fill="hold">
                      <p:stCondLst>
                        <p:cond delay="indefinite"/>
                      </p:stCondLst>
                      <p:childTnLst>
                        <p:par>
                          <p:cTn id="67" fill="hold">
                            <p:stCondLst>
                              <p:cond delay="0"/>
                            </p:stCondLst>
                            <p:childTnLst>
                              <p:par>
                                <p:cTn id="68" nodeType="clickEffect" fill="hold" presetClass="entr" presetID="10">
                                  <p:stCondLst>
                                    <p:cond delay="0"/>
                                  </p:stCondLst>
                                  <p:childTnLst>
                                    <p:set>
                                      <p:cBhvr>
                                        <p:cTn id="69" dur="1" fill="hold">
                                          <p:stCondLst>
                                            <p:cond delay="0"/>
                                          </p:stCondLst>
                                        </p:cTn>
                                        <p:tgtEl>
                                          <p:spTgt spid="220"/>
                                        </p:tgtEl>
                                        <p:attrNameLst>
                                          <p:attrName>style.visibility</p:attrName>
                                        </p:attrNameLst>
                                      </p:cBhvr>
                                      <p:to>
                                        <p:strVal val="visible"/>
                                      </p:to>
                                    </p:set>
                                    <p:animEffect filter="fade" transition="in">
                                      <p:cBhvr additive="repl">
                                        <p:cTn id="70" dur="500"/>
                                        <p:tgtEl>
                                          <p:spTgt spid="220"/>
                                        </p:tgtEl>
                                      </p:cBhvr>
                                    </p:animEffect>
                                  </p:childTnLst>
                                </p:cTn>
                              </p:par>
                            </p:childTnLst>
                          </p:cTn>
                        </p:par>
                      </p:childTnLst>
                    </p:cTn>
                  </p:par>
                  <p:par>
                    <p:cTn id="71" fill="hold">
                      <p:stCondLst>
                        <p:cond delay="indefinite"/>
                      </p:stCondLst>
                      <p:childTnLst>
                        <p:par>
                          <p:cTn id="72" fill="hold">
                            <p:stCondLst>
                              <p:cond delay="0"/>
                            </p:stCondLst>
                            <p:childTnLst>
                              <p:par>
                                <p:cTn id="73" nodeType="clickEffect" fill="hold" presetClass="entr" presetID="10">
                                  <p:stCondLst>
                                    <p:cond delay="0"/>
                                  </p:stCondLst>
                                  <p:childTnLst>
                                    <p:set>
                                      <p:cBhvr>
                                        <p:cTn id="74" dur="1" fill="hold">
                                          <p:stCondLst>
                                            <p:cond delay="0"/>
                                          </p:stCondLst>
                                        </p:cTn>
                                        <p:tgtEl>
                                          <p:spTgt spid="221"/>
                                        </p:tgtEl>
                                        <p:attrNameLst>
                                          <p:attrName>style.visibility</p:attrName>
                                        </p:attrNameLst>
                                      </p:cBhvr>
                                      <p:to>
                                        <p:strVal val="visible"/>
                                      </p:to>
                                    </p:set>
                                    <p:animEffect filter="fade" transition="in">
                                      <p:cBhvr additive="repl">
                                        <p:cTn id="75" dur="500"/>
                                        <p:tgtEl>
                                          <p:spTgt spid="221"/>
                                        </p:tgtEl>
                                      </p:cBhvr>
                                    </p:animEffect>
                                  </p:childTnLst>
                                </p:cTn>
                              </p:par>
                            </p:childTnLst>
                          </p:cTn>
                        </p:par>
                      </p:childTnLst>
                    </p:cTn>
                  </p:par>
                  <p:par>
                    <p:cTn id="76" fill="hold">
                      <p:stCondLst>
                        <p:cond delay="indefinite"/>
                      </p:stCondLst>
                      <p:childTnLst>
                        <p:par>
                          <p:cTn id="77" fill="hold">
                            <p:stCondLst>
                              <p:cond delay="0"/>
                            </p:stCondLst>
                            <p:childTnLst>
                              <p:par>
                                <p:cTn id="78" nodeType="clickEffect" fill="hold" presetClass="entr" presetID="10">
                                  <p:stCondLst>
                                    <p:cond delay="0"/>
                                  </p:stCondLst>
                                  <p:childTnLst>
                                    <p:set>
                                      <p:cBhvr>
                                        <p:cTn id="79" dur="1" fill="hold">
                                          <p:stCondLst>
                                            <p:cond delay="0"/>
                                          </p:stCondLst>
                                        </p:cTn>
                                        <p:tgtEl>
                                          <p:spTgt spid="222"/>
                                        </p:tgtEl>
                                        <p:attrNameLst>
                                          <p:attrName>style.visibility</p:attrName>
                                        </p:attrNameLst>
                                      </p:cBhvr>
                                      <p:to>
                                        <p:strVal val="visible"/>
                                      </p:to>
                                    </p:set>
                                    <p:animEffect filter="fade" transition="in">
                                      <p:cBhvr additive="repl">
                                        <p:cTn id="80" dur="500"/>
                                        <p:tgtEl>
                                          <p:spTgt spid="222"/>
                                        </p:tgtEl>
                                      </p:cBhvr>
                                    </p:animEffect>
                                  </p:childTnLst>
                                </p:cTn>
                              </p:par>
                            </p:childTnLst>
                          </p:cTn>
                        </p:par>
                      </p:childTnLst>
                    </p:cTn>
                  </p:par>
                  <p:par>
                    <p:cTn id="81" fill="hold">
                      <p:stCondLst>
                        <p:cond delay="indefinite"/>
                      </p:stCondLst>
                      <p:childTnLst>
                        <p:par>
                          <p:cTn id="82" fill="hold">
                            <p:stCondLst>
                              <p:cond delay="0"/>
                            </p:stCondLst>
                            <p:childTnLst>
                              <p:par>
                                <p:cTn id="83" nodeType="clickEffect" fill="hold" presetClass="entr" presetID="10">
                                  <p:stCondLst>
                                    <p:cond delay="0"/>
                                  </p:stCondLst>
                                  <p:childTnLst>
                                    <p:set>
                                      <p:cBhvr>
                                        <p:cTn id="84" dur="1" fill="hold">
                                          <p:stCondLst>
                                            <p:cond delay="0"/>
                                          </p:stCondLst>
                                        </p:cTn>
                                        <p:tgtEl>
                                          <p:spTgt spid="223"/>
                                        </p:tgtEl>
                                        <p:attrNameLst>
                                          <p:attrName>style.visibility</p:attrName>
                                        </p:attrNameLst>
                                      </p:cBhvr>
                                      <p:to>
                                        <p:strVal val="visible"/>
                                      </p:to>
                                    </p:set>
                                    <p:animEffect filter="fade" transition="in">
                                      <p:cBhvr additive="repl">
                                        <p:cTn id="85" dur="500"/>
                                        <p:tgtEl>
                                          <p:spTgt spid="223"/>
                                        </p:tgtEl>
                                      </p:cBhvr>
                                    </p:animEffect>
                                  </p:childTnLst>
                                </p:cTn>
                              </p:par>
                            </p:childTnLst>
                          </p:cTn>
                        </p:par>
                      </p:childTnLst>
                    </p:cTn>
                  </p:par>
                  <p:par>
                    <p:cTn id="86" fill="hold">
                      <p:stCondLst>
                        <p:cond delay="indefinite"/>
                      </p:stCondLst>
                      <p:childTnLst>
                        <p:par>
                          <p:cTn id="87" fill="hold">
                            <p:stCondLst>
                              <p:cond delay="0"/>
                            </p:stCondLst>
                            <p:childTnLst>
                              <p:par>
                                <p:cTn id="88" nodeType="clickEffect" fill="hold" presetClass="entr" presetID="10">
                                  <p:stCondLst>
                                    <p:cond delay="0"/>
                                  </p:stCondLst>
                                  <p:childTnLst>
                                    <p:set>
                                      <p:cBhvr>
                                        <p:cTn id="89" dur="1" fill="hold">
                                          <p:stCondLst>
                                            <p:cond delay="0"/>
                                          </p:stCondLst>
                                        </p:cTn>
                                        <p:tgtEl>
                                          <p:spTgt spid="224"/>
                                        </p:tgtEl>
                                        <p:attrNameLst>
                                          <p:attrName>style.visibility</p:attrName>
                                        </p:attrNameLst>
                                      </p:cBhvr>
                                      <p:to>
                                        <p:strVal val="visible"/>
                                      </p:to>
                                    </p:set>
                                    <p:animEffect filter="fade" transition="in">
                                      <p:cBhvr additive="repl">
                                        <p:cTn id="90" dur="500"/>
                                        <p:tgtEl>
                                          <p:spTgt spid="224"/>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7e6e6"/>
        </a:solidFill>
      </p:bgPr>
    </p:bg>
    <p:spTree>
      <p:nvGrpSpPr>
        <p:cNvPr id="1" name=""/>
        <p:cNvGrpSpPr/>
        <p:nvPr/>
      </p:nvGrpSpPr>
      <p:grpSpPr>
        <a:xfrm>
          <a:off x="0" y="0"/>
          <a:ext cx="0" cy="0"/>
          <a:chOff x="0" y="0"/>
          <a:chExt cx="0" cy="0"/>
        </a:xfrm>
      </p:grpSpPr>
      <p:pic>
        <p:nvPicPr>
          <p:cNvPr id="225" name="Picture 3" descr=""/>
          <p:cNvPicPr/>
          <p:nvPr/>
        </p:nvPicPr>
        <p:blipFill>
          <a:blip r:embed="rId1"/>
          <a:stretch/>
        </p:blipFill>
        <p:spPr>
          <a:xfrm>
            <a:off x="5816880" y="621720"/>
            <a:ext cx="5433480" cy="6402240"/>
          </a:xfrm>
          <a:prstGeom prst="rect">
            <a:avLst/>
          </a:prstGeom>
          <a:ln>
            <a:noFill/>
          </a:ln>
        </p:spPr>
      </p:pic>
      <p:sp>
        <p:nvSpPr>
          <p:cNvPr id="226" name="TextShape 1"/>
          <p:cNvSpPr txBox="1"/>
          <p:nvPr/>
        </p:nvSpPr>
        <p:spPr>
          <a:xfrm>
            <a:off x="0" y="-169200"/>
            <a:ext cx="10515240" cy="1325160"/>
          </a:xfrm>
          <a:prstGeom prst="rect">
            <a:avLst/>
          </a:prstGeom>
          <a:noFill/>
          <a:ln>
            <a:noFill/>
          </a:ln>
        </p:spPr>
        <p:txBody>
          <a:bodyPr anchor="ctr"/>
          <a:p>
            <a:pPr>
              <a:lnSpc>
                <a:spcPct val="90000"/>
              </a:lnSpc>
            </a:pPr>
            <a:r>
              <a:rPr b="1" lang="en-US" sz="2800" spc="-1" strike="noStrike" u="sng">
                <a:solidFill>
                  <a:srgbClr val="000000"/>
                </a:solidFill>
                <a:uFill>
                  <a:solidFill>
                    <a:srgbClr val="ffffff"/>
                  </a:solidFill>
                </a:uFill>
                <a:latin typeface="Gill Sans MT"/>
                <a:ea typeface="Gill Sans MT"/>
              </a:rPr>
              <a:t>WHAT TECHNOLOGY HAVE WE USED?</a:t>
            </a:r>
            <a:endParaRPr b="0" lang="en-US" sz="1800" spc="-1" strike="noStrike">
              <a:solidFill>
                <a:srgbClr val="000000"/>
              </a:solidFill>
              <a:uFill>
                <a:solidFill>
                  <a:srgbClr val="ffffff"/>
                </a:solidFill>
              </a:uFill>
              <a:latin typeface="Calibri"/>
            </a:endParaRPr>
          </a:p>
        </p:txBody>
      </p:sp>
      <p:sp>
        <p:nvSpPr>
          <p:cNvPr id="227" name="CustomShape 2"/>
          <p:cNvSpPr/>
          <p:nvPr/>
        </p:nvSpPr>
        <p:spPr>
          <a:xfrm>
            <a:off x="644040" y="1156320"/>
            <a:ext cx="3519000" cy="885600"/>
          </a:xfrm>
          <a:prstGeom prst="roundRect">
            <a:avLst>
              <a:gd name="adj" fmla="val 16667"/>
            </a:avLst>
          </a:prstGeom>
          <a:solidFill>
            <a:schemeClr val="accent4">
              <a:lumMod val="75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800" spc="-1" strike="noStrike">
                <a:solidFill>
                  <a:srgbClr val="ffffff"/>
                </a:solidFill>
                <a:uFill>
                  <a:solidFill>
                    <a:srgbClr val="ffffff"/>
                  </a:solidFill>
                </a:uFill>
                <a:latin typeface="Calibri"/>
              </a:rPr>
              <a:t>Sign up is made via a mobile friendly website built using HTML, CSS and Bootstrap</a:t>
            </a:r>
            <a:endParaRPr b="0" lang="en-GB" sz="1800" spc="-1" strike="noStrike">
              <a:solidFill>
                <a:srgbClr val="000000"/>
              </a:solidFill>
              <a:uFill>
                <a:solidFill>
                  <a:srgbClr val="ffffff"/>
                </a:solidFill>
              </a:uFill>
              <a:latin typeface="Arial"/>
            </a:endParaRPr>
          </a:p>
        </p:txBody>
      </p:sp>
      <p:sp>
        <p:nvSpPr>
          <p:cNvPr id="228" name="CustomShape 3"/>
          <p:cNvSpPr/>
          <p:nvPr/>
        </p:nvSpPr>
        <p:spPr>
          <a:xfrm>
            <a:off x="667800" y="2634480"/>
            <a:ext cx="3519000" cy="885600"/>
          </a:xfrm>
          <a:prstGeom prst="roundRect">
            <a:avLst>
              <a:gd name="adj" fmla="val 16667"/>
            </a:avLst>
          </a:prstGeom>
          <a:solidFill>
            <a:schemeClr val="accent2">
              <a:lumMod val="75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800" spc="-1" strike="noStrike">
                <a:solidFill>
                  <a:srgbClr val="ffffff"/>
                </a:solidFill>
                <a:uFill>
                  <a:solidFill>
                    <a:srgbClr val="ffffff"/>
                  </a:solidFill>
                </a:uFill>
                <a:latin typeface="Calibri"/>
              </a:rPr>
              <a:t>Information is stored in a database built using mysql</a:t>
            </a:r>
            <a:endParaRPr b="0" lang="en-GB" sz="1800" spc="-1" strike="noStrike">
              <a:solidFill>
                <a:srgbClr val="000000"/>
              </a:solidFill>
              <a:uFill>
                <a:solidFill>
                  <a:srgbClr val="ffffff"/>
                </a:solidFill>
              </a:uFill>
              <a:latin typeface="Arial"/>
            </a:endParaRPr>
          </a:p>
        </p:txBody>
      </p:sp>
      <p:sp>
        <p:nvSpPr>
          <p:cNvPr id="229" name="CustomShape 4"/>
          <p:cNvSpPr/>
          <p:nvPr/>
        </p:nvSpPr>
        <p:spPr>
          <a:xfrm>
            <a:off x="644040" y="4029840"/>
            <a:ext cx="3519000" cy="885600"/>
          </a:xfrm>
          <a:prstGeom prst="roundRect">
            <a:avLst>
              <a:gd name="adj" fmla="val 16667"/>
            </a:avLst>
          </a:prstGeom>
          <a:solidFill>
            <a:schemeClr val="accent6">
              <a:lumMod val="75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800" spc="-1" strike="noStrike">
                <a:solidFill>
                  <a:srgbClr val="ffffff"/>
                </a:solidFill>
                <a:uFill>
                  <a:solidFill>
                    <a:srgbClr val="ffffff"/>
                  </a:solidFill>
                </a:uFill>
                <a:latin typeface="Calibri"/>
              </a:rPr>
              <a:t>QR codes generated with commonplace tools are scanned by staff via mobile app</a:t>
            </a:r>
            <a:endParaRPr b="0" lang="en-GB" sz="1800" spc="-1" strike="noStrike">
              <a:solidFill>
                <a:srgbClr val="000000"/>
              </a:solidFill>
              <a:uFill>
                <a:solidFill>
                  <a:srgbClr val="ffffff"/>
                </a:solidFill>
              </a:uFill>
              <a:latin typeface="Arial"/>
            </a:endParaRPr>
          </a:p>
        </p:txBody>
      </p:sp>
    </p:spTree>
  </p:cSld>
  <p:timing>
    <p:tnLst>
      <p:par>
        <p:cTn id="91" dur="indefinite" restart="never" nodeType="tmRoot">
          <p:childTnLst>
            <p:seq>
              <p:cTn id="92" dur="indefinite" nodeType="mainSeq">
                <p:childTnLst>
                  <p:par>
                    <p:cTn id="93" fill="hold">
                      <p:stCondLst>
                        <p:cond delay="indefinite"/>
                      </p:stCondLst>
                      <p:childTnLst>
                        <p:par>
                          <p:cTn id="94" fill="hold">
                            <p:stCondLst>
                              <p:cond delay="0"/>
                            </p:stCondLst>
                            <p:childTnLst>
                              <p:par>
                                <p:cTn id="95" nodeType="clickEffect" fill="hold" presetClass="entr" presetID="10">
                                  <p:stCondLst>
                                    <p:cond delay="0"/>
                                  </p:stCondLst>
                                  <p:childTnLst>
                                    <p:set>
                                      <p:cBhvr>
                                        <p:cTn id="96" dur="1" fill="hold">
                                          <p:stCondLst>
                                            <p:cond delay="0"/>
                                          </p:stCondLst>
                                        </p:cTn>
                                        <p:tgtEl>
                                          <p:spTgt spid="227"/>
                                        </p:tgtEl>
                                        <p:attrNameLst>
                                          <p:attrName>style.visibility</p:attrName>
                                        </p:attrNameLst>
                                      </p:cBhvr>
                                      <p:to>
                                        <p:strVal val="visible"/>
                                      </p:to>
                                    </p:set>
                                    <p:animEffect filter="fade" transition="in">
                                      <p:cBhvr additive="repl">
                                        <p:cTn id="97" dur="500"/>
                                        <p:tgtEl>
                                          <p:spTgt spid="227"/>
                                        </p:tgtEl>
                                      </p:cBhvr>
                                    </p:animEffect>
                                  </p:childTnLst>
                                </p:cTn>
                              </p:par>
                            </p:childTnLst>
                          </p:cTn>
                        </p:par>
                      </p:childTnLst>
                    </p:cTn>
                  </p:par>
                  <p:par>
                    <p:cTn id="98" fill="hold">
                      <p:stCondLst>
                        <p:cond delay="indefinite"/>
                      </p:stCondLst>
                      <p:childTnLst>
                        <p:par>
                          <p:cTn id="99" fill="hold">
                            <p:stCondLst>
                              <p:cond delay="0"/>
                            </p:stCondLst>
                            <p:childTnLst>
                              <p:par>
                                <p:cTn id="100" nodeType="clickEffect" fill="hold" presetClass="entr" presetID="10">
                                  <p:stCondLst>
                                    <p:cond delay="0"/>
                                  </p:stCondLst>
                                  <p:childTnLst>
                                    <p:set>
                                      <p:cBhvr>
                                        <p:cTn id="101" dur="1" fill="hold">
                                          <p:stCondLst>
                                            <p:cond delay="0"/>
                                          </p:stCondLst>
                                        </p:cTn>
                                        <p:tgtEl>
                                          <p:spTgt spid="228"/>
                                        </p:tgtEl>
                                        <p:attrNameLst>
                                          <p:attrName>style.visibility</p:attrName>
                                        </p:attrNameLst>
                                      </p:cBhvr>
                                      <p:to>
                                        <p:strVal val="visible"/>
                                      </p:to>
                                    </p:set>
                                    <p:animEffect filter="fade" transition="in">
                                      <p:cBhvr additive="repl">
                                        <p:cTn id="102" dur="500"/>
                                        <p:tgtEl>
                                          <p:spTgt spid="228"/>
                                        </p:tgtEl>
                                      </p:cBhvr>
                                    </p:animEffect>
                                  </p:childTnLst>
                                </p:cTn>
                              </p:par>
                            </p:childTnLst>
                          </p:cTn>
                        </p:par>
                      </p:childTnLst>
                    </p:cTn>
                  </p:par>
                  <p:par>
                    <p:cTn id="103" fill="hold">
                      <p:stCondLst>
                        <p:cond delay="indefinite"/>
                      </p:stCondLst>
                      <p:childTnLst>
                        <p:par>
                          <p:cTn id="104" fill="hold">
                            <p:stCondLst>
                              <p:cond delay="0"/>
                            </p:stCondLst>
                            <p:childTnLst>
                              <p:par>
                                <p:cTn id="105" nodeType="clickEffect" fill="hold" presetClass="entr" presetID="10">
                                  <p:stCondLst>
                                    <p:cond delay="0"/>
                                  </p:stCondLst>
                                  <p:childTnLst>
                                    <p:set>
                                      <p:cBhvr>
                                        <p:cTn id="106" dur="1" fill="hold">
                                          <p:stCondLst>
                                            <p:cond delay="0"/>
                                          </p:stCondLst>
                                        </p:cTn>
                                        <p:tgtEl>
                                          <p:spTgt spid="229"/>
                                        </p:tgtEl>
                                        <p:attrNameLst>
                                          <p:attrName>style.visibility</p:attrName>
                                        </p:attrNameLst>
                                      </p:cBhvr>
                                      <p:to>
                                        <p:strVal val="visible"/>
                                      </p:to>
                                    </p:set>
                                    <p:animEffect filter="fade" transition="in">
                                      <p:cBhvr additive="repl">
                                        <p:cTn id="107" dur="500"/>
                                        <p:tgtEl>
                                          <p:spTgt spid="229"/>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TextShape 1"/>
          <p:cNvSpPr txBox="1"/>
          <p:nvPr/>
        </p:nvSpPr>
        <p:spPr>
          <a:xfrm>
            <a:off x="2062800" y="648000"/>
            <a:ext cx="7729200" cy="1188360"/>
          </a:xfrm>
          <a:prstGeom prst="rect">
            <a:avLst/>
          </a:prstGeom>
          <a:solidFill>
            <a:srgbClr val="ffffff"/>
          </a:solidFill>
          <a:ln w="31680">
            <a:solidFill>
              <a:srgbClr val="404040"/>
            </a:solidFill>
            <a:miter/>
          </a:ln>
        </p:spPr>
        <p:txBody>
          <a:bodyPr lIns="182880" rIns="182880" tIns="182880" bIns="182880" anchor="ctr"/>
          <a:p>
            <a:pPr algn="ctr">
              <a:lnSpc>
                <a:spcPct val="100000"/>
              </a:lnSpc>
            </a:pPr>
            <a:r>
              <a:rPr b="1" lang="en-US" sz="2800" spc="199" strike="noStrike" cap="all">
                <a:solidFill>
                  <a:srgbClr val="262626"/>
                </a:solidFill>
                <a:uFill>
                  <a:solidFill>
                    <a:srgbClr val="ffffff"/>
                  </a:solidFill>
                </a:uFill>
                <a:latin typeface="Gill Sans MT"/>
              </a:rPr>
              <a:t>Website</a:t>
            </a:r>
            <a:endParaRPr b="0" lang="en-US" sz="1800" spc="-1" strike="noStrike">
              <a:solidFill>
                <a:srgbClr val="000000"/>
              </a:solidFill>
              <a:uFill>
                <a:solidFill>
                  <a:srgbClr val="ffffff"/>
                </a:solidFill>
              </a:uFill>
              <a:latin typeface="Gill Sans MT"/>
            </a:endParaRPr>
          </a:p>
        </p:txBody>
      </p:sp>
      <p:sp>
        <p:nvSpPr>
          <p:cNvPr id="231" name="TextShape 2"/>
          <p:cNvSpPr txBox="1"/>
          <p:nvPr/>
        </p:nvSpPr>
        <p:spPr>
          <a:xfrm>
            <a:off x="2231280" y="2638080"/>
            <a:ext cx="7729200" cy="3101760"/>
          </a:xfrm>
          <a:prstGeom prst="rect">
            <a:avLst/>
          </a:prstGeom>
          <a:noFill/>
          <a:ln>
            <a:noFill/>
          </a:ln>
        </p:spPr>
        <p:txBody>
          <a:bodyPr/>
          <a:p>
            <a:endParaRPr b="0" lang="en-US" sz="1800" spc="-1" strike="noStrike">
              <a:solidFill>
                <a:srgbClr val="262626"/>
              </a:solidFill>
              <a:uFill>
                <a:solidFill>
                  <a:srgbClr val="ffffff"/>
                </a:solidFill>
              </a:uFill>
              <a:latin typeface="Gill Sans MT"/>
            </a:endParaRPr>
          </a:p>
        </p:txBody>
      </p:sp>
    </p:spTree>
  </p:cSld>
  <p:timing>
    <p:tnLst>
      <p:par>
        <p:cTn id="108" dur="indefinite" restart="never" nodeType="tmRoot">
          <p:childTnLst>
            <p:seq>
              <p:cTn id="109"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TextShape 1"/>
          <p:cNvSpPr txBox="1"/>
          <p:nvPr/>
        </p:nvSpPr>
        <p:spPr>
          <a:xfrm>
            <a:off x="2121480" y="597960"/>
            <a:ext cx="7729200" cy="1188360"/>
          </a:xfrm>
          <a:prstGeom prst="rect">
            <a:avLst/>
          </a:prstGeom>
          <a:solidFill>
            <a:srgbClr val="ffffff"/>
          </a:solidFill>
          <a:ln w="31680">
            <a:solidFill>
              <a:srgbClr val="404040"/>
            </a:solidFill>
            <a:miter/>
          </a:ln>
        </p:spPr>
        <p:txBody>
          <a:bodyPr lIns="182880" rIns="182880" tIns="182880" bIns="182880" anchor="ctr"/>
          <a:p>
            <a:pPr algn="ctr">
              <a:lnSpc>
                <a:spcPct val="100000"/>
              </a:lnSpc>
            </a:pPr>
            <a:r>
              <a:rPr b="1" lang="en-US" sz="2800" spc="199" strike="noStrike" cap="all">
                <a:solidFill>
                  <a:srgbClr val="262626"/>
                </a:solidFill>
                <a:uFill>
                  <a:solidFill>
                    <a:srgbClr val="ffffff"/>
                  </a:solidFill>
                </a:uFill>
                <a:latin typeface="Gill Sans MT"/>
              </a:rPr>
              <a:t>Database</a:t>
            </a:r>
            <a:endParaRPr b="0" lang="en-US" sz="1800" spc="-1" strike="noStrike">
              <a:solidFill>
                <a:srgbClr val="000000"/>
              </a:solidFill>
              <a:uFill>
                <a:solidFill>
                  <a:srgbClr val="ffffff"/>
                </a:solidFill>
              </a:uFill>
              <a:latin typeface="Gill Sans MT"/>
            </a:endParaRPr>
          </a:p>
        </p:txBody>
      </p:sp>
      <p:sp>
        <p:nvSpPr>
          <p:cNvPr id="233" name="TextShape 2"/>
          <p:cNvSpPr txBox="1"/>
          <p:nvPr/>
        </p:nvSpPr>
        <p:spPr>
          <a:xfrm>
            <a:off x="854280" y="2031480"/>
            <a:ext cx="3839400" cy="4350960"/>
          </a:xfrm>
          <a:prstGeom prst="rect">
            <a:avLst/>
          </a:prstGeom>
          <a:noFill/>
          <a:ln>
            <a:solidFill>
              <a:srgbClr val="000000"/>
            </a:solidFill>
          </a:ln>
        </p:spPr>
        <p:txBody>
          <a:bodyPr/>
          <a:p>
            <a:pPr>
              <a:lnSpc>
                <a:spcPct val="100000"/>
              </a:lnSpc>
            </a:pPr>
            <a:endParaRPr b="0" lang="en-US" sz="1800" spc="-1" strike="noStrike">
              <a:solidFill>
                <a:srgbClr val="262626"/>
              </a:solidFill>
              <a:uFill>
                <a:solidFill>
                  <a:srgbClr val="ffffff"/>
                </a:solidFill>
              </a:uFill>
              <a:latin typeface="Gill Sans MT"/>
            </a:endParaRPr>
          </a:p>
          <a:p>
            <a:pPr marL="228600" indent="-228240">
              <a:lnSpc>
                <a:spcPct val="100000"/>
              </a:lnSpc>
              <a:buClr>
                <a:srgbClr val="9bafb5"/>
              </a:buClr>
              <a:buFont typeface="Arial"/>
              <a:buChar char="•"/>
            </a:pPr>
            <a:r>
              <a:rPr b="0" lang="en-US" sz="2000" spc="-1" strike="noStrike">
                <a:solidFill>
                  <a:srgbClr val="262626"/>
                </a:solidFill>
                <a:uFill>
                  <a:solidFill>
                    <a:srgbClr val="ffffff"/>
                  </a:solidFill>
                </a:uFill>
                <a:latin typeface="Gill Sans MT"/>
              </a:rPr>
              <a:t>Created using mysql</a:t>
            </a:r>
            <a:endParaRPr b="0" lang="en-US" sz="1800" spc="-1" strike="noStrike">
              <a:solidFill>
                <a:srgbClr val="262626"/>
              </a:solidFill>
              <a:uFill>
                <a:solidFill>
                  <a:srgbClr val="ffffff"/>
                </a:solidFill>
              </a:uFill>
              <a:latin typeface="Gill Sans MT"/>
            </a:endParaRPr>
          </a:p>
          <a:p>
            <a:pPr>
              <a:lnSpc>
                <a:spcPct val="100000"/>
              </a:lnSpc>
            </a:pPr>
            <a:endParaRPr b="0" lang="en-US" sz="1800" spc="-1" strike="noStrike">
              <a:solidFill>
                <a:srgbClr val="262626"/>
              </a:solidFill>
              <a:uFill>
                <a:solidFill>
                  <a:srgbClr val="ffffff"/>
                </a:solidFill>
              </a:uFill>
              <a:latin typeface="Gill Sans MT"/>
            </a:endParaRPr>
          </a:p>
          <a:p>
            <a:pPr marL="228600" indent="-228240">
              <a:lnSpc>
                <a:spcPct val="100000"/>
              </a:lnSpc>
              <a:buClr>
                <a:srgbClr val="9bafb5"/>
              </a:buClr>
              <a:buFont typeface="Arial"/>
              <a:buChar char="•"/>
            </a:pPr>
            <a:r>
              <a:rPr b="0" lang="en-US" sz="2000" spc="-1" strike="noStrike">
                <a:solidFill>
                  <a:srgbClr val="262626"/>
                </a:solidFill>
                <a:uFill>
                  <a:solidFill>
                    <a:srgbClr val="ffffff"/>
                  </a:solidFill>
                </a:uFill>
                <a:latin typeface="Gill Sans MT"/>
              </a:rPr>
              <a:t>Addresses requirements </a:t>
            </a:r>
            <a:endParaRPr b="0" lang="en-US" sz="1800" spc="-1" strike="noStrike">
              <a:solidFill>
                <a:srgbClr val="262626"/>
              </a:solidFill>
              <a:uFill>
                <a:solidFill>
                  <a:srgbClr val="ffffff"/>
                </a:solidFill>
              </a:uFill>
              <a:latin typeface="Gill Sans MT"/>
            </a:endParaRPr>
          </a:p>
          <a:p>
            <a:pPr lvl="1" marL="457200" indent="-228240">
              <a:lnSpc>
                <a:spcPct val="100000"/>
              </a:lnSpc>
              <a:buClr>
                <a:srgbClr val="9bafb5"/>
              </a:buClr>
              <a:buFont typeface="Wingdings" charset="2"/>
              <a:buChar char=""/>
            </a:pPr>
            <a:r>
              <a:rPr b="0" lang="en-US" sz="1600" spc="-1" strike="noStrike">
                <a:solidFill>
                  <a:srgbClr val="262626"/>
                </a:solidFill>
                <a:uFill>
                  <a:solidFill>
                    <a:srgbClr val="ffffff"/>
                  </a:solidFill>
                </a:uFill>
                <a:latin typeface="Gill Sans MT"/>
              </a:rPr>
              <a:t>Scalability</a:t>
            </a:r>
            <a:endParaRPr b="0" lang="en-US" sz="1600" spc="-1" strike="noStrike">
              <a:solidFill>
                <a:srgbClr val="262626"/>
              </a:solidFill>
              <a:uFill>
                <a:solidFill>
                  <a:srgbClr val="ffffff"/>
                </a:solidFill>
              </a:uFill>
              <a:latin typeface="Gill Sans MT"/>
            </a:endParaRPr>
          </a:p>
          <a:p>
            <a:pPr lvl="1" marL="457200" indent="-228240">
              <a:lnSpc>
                <a:spcPct val="100000"/>
              </a:lnSpc>
              <a:buClr>
                <a:srgbClr val="9bafb5"/>
              </a:buClr>
              <a:buFont typeface="Wingdings" charset="2"/>
              <a:buChar char=""/>
            </a:pPr>
            <a:r>
              <a:rPr b="0" lang="en-US" sz="1600" spc="-1" strike="noStrike">
                <a:solidFill>
                  <a:srgbClr val="262626"/>
                </a:solidFill>
                <a:uFill>
                  <a:solidFill>
                    <a:srgbClr val="ffffff"/>
                  </a:solidFill>
                </a:uFill>
                <a:latin typeface="Gill Sans MT"/>
              </a:rPr>
              <a:t>Security</a:t>
            </a:r>
            <a:endParaRPr b="0" lang="en-US" sz="1600" spc="-1" strike="noStrike">
              <a:solidFill>
                <a:srgbClr val="262626"/>
              </a:solidFill>
              <a:uFill>
                <a:solidFill>
                  <a:srgbClr val="ffffff"/>
                </a:solidFill>
              </a:uFill>
              <a:latin typeface="Gill Sans MT"/>
            </a:endParaRPr>
          </a:p>
          <a:p>
            <a:pPr lvl="1" marL="457200" indent="-228240">
              <a:lnSpc>
                <a:spcPct val="100000"/>
              </a:lnSpc>
              <a:buClr>
                <a:srgbClr val="9bafb5"/>
              </a:buClr>
              <a:buFont typeface="Wingdings" charset="2"/>
              <a:buChar char=""/>
            </a:pPr>
            <a:r>
              <a:rPr b="0" lang="en-US" sz="1600" spc="-1" strike="noStrike">
                <a:solidFill>
                  <a:srgbClr val="262626"/>
                </a:solidFill>
                <a:uFill>
                  <a:solidFill>
                    <a:srgbClr val="ffffff"/>
                  </a:solidFill>
                </a:uFill>
                <a:latin typeface="Gill Sans MT"/>
              </a:rPr>
              <a:t>Location track</a:t>
            </a:r>
            <a:endParaRPr b="0" lang="en-US" sz="1600" spc="-1" strike="noStrike">
              <a:solidFill>
                <a:srgbClr val="262626"/>
              </a:solidFill>
              <a:uFill>
                <a:solidFill>
                  <a:srgbClr val="ffffff"/>
                </a:solidFill>
              </a:uFill>
              <a:latin typeface="Gill Sans MT"/>
            </a:endParaRPr>
          </a:p>
          <a:p>
            <a:pPr>
              <a:lnSpc>
                <a:spcPct val="100000"/>
              </a:lnSpc>
            </a:pPr>
            <a:endParaRPr b="0" lang="en-US" sz="1800" spc="-1" strike="noStrike">
              <a:solidFill>
                <a:srgbClr val="262626"/>
              </a:solidFill>
              <a:uFill>
                <a:solidFill>
                  <a:srgbClr val="ffffff"/>
                </a:solidFill>
              </a:uFill>
              <a:latin typeface="Gill Sans MT"/>
            </a:endParaRPr>
          </a:p>
          <a:p>
            <a:pPr marL="228600" indent="-228240">
              <a:lnSpc>
                <a:spcPct val="100000"/>
              </a:lnSpc>
              <a:buClr>
                <a:srgbClr val="9bafb5"/>
              </a:buClr>
              <a:buFont typeface="Arial"/>
              <a:buChar char="•"/>
            </a:pPr>
            <a:r>
              <a:rPr b="0" lang="en-US" sz="2000" spc="-1" strike="noStrike">
                <a:solidFill>
                  <a:srgbClr val="262626"/>
                </a:solidFill>
                <a:uFill>
                  <a:solidFill>
                    <a:srgbClr val="ffffff"/>
                  </a:solidFill>
                </a:uFill>
                <a:latin typeface="Gill Sans MT"/>
              </a:rPr>
              <a:t>Created two tables</a:t>
            </a:r>
            <a:endParaRPr b="0" lang="en-US" sz="1800" spc="-1" strike="noStrike">
              <a:solidFill>
                <a:srgbClr val="262626"/>
              </a:solidFill>
              <a:uFill>
                <a:solidFill>
                  <a:srgbClr val="ffffff"/>
                </a:solidFill>
              </a:uFill>
              <a:latin typeface="Gill Sans MT"/>
            </a:endParaRPr>
          </a:p>
          <a:p>
            <a:pPr>
              <a:lnSpc>
                <a:spcPct val="100000"/>
              </a:lnSpc>
            </a:pPr>
            <a:endParaRPr b="0" lang="en-US" sz="1800" spc="-1" strike="noStrike">
              <a:solidFill>
                <a:srgbClr val="262626"/>
              </a:solidFill>
              <a:uFill>
                <a:solidFill>
                  <a:srgbClr val="ffffff"/>
                </a:solidFill>
              </a:uFill>
              <a:latin typeface="Gill Sans MT"/>
            </a:endParaRPr>
          </a:p>
          <a:p>
            <a:pPr>
              <a:lnSpc>
                <a:spcPct val="100000"/>
              </a:lnSpc>
            </a:pPr>
            <a:endParaRPr b="0" lang="en-US" sz="1800" spc="-1" strike="noStrike">
              <a:solidFill>
                <a:srgbClr val="262626"/>
              </a:solidFill>
              <a:uFill>
                <a:solidFill>
                  <a:srgbClr val="ffffff"/>
                </a:solidFill>
              </a:uFill>
              <a:latin typeface="Gill Sans MT"/>
            </a:endParaRPr>
          </a:p>
          <a:p>
            <a:pPr>
              <a:lnSpc>
                <a:spcPct val="100000"/>
              </a:lnSpc>
            </a:pPr>
            <a:endParaRPr b="0" lang="en-US" sz="1800" spc="-1" strike="noStrike">
              <a:solidFill>
                <a:srgbClr val="262626"/>
              </a:solidFill>
              <a:uFill>
                <a:solidFill>
                  <a:srgbClr val="ffffff"/>
                </a:solidFill>
              </a:uFill>
              <a:latin typeface="Gill Sans MT"/>
            </a:endParaRPr>
          </a:p>
          <a:p>
            <a:pPr>
              <a:lnSpc>
                <a:spcPct val="100000"/>
              </a:lnSpc>
            </a:pPr>
            <a:endParaRPr b="0" lang="en-US" sz="1800" spc="-1" strike="noStrike">
              <a:solidFill>
                <a:srgbClr val="262626"/>
              </a:solidFill>
              <a:uFill>
                <a:solidFill>
                  <a:srgbClr val="ffffff"/>
                </a:solidFill>
              </a:uFill>
              <a:latin typeface="Gill Sans MT"/>
            </a:endParaRPr>
          </a:p>
        </p:txBody>
      </p:sp>
      <p:sp>
        <p:nvSpPr>
          <p:cNvPr id="234" name="CustomShape 3"/>
          <p:cNvSpPr/>
          <p:nvPr/>
        </p:nvSpPr>
        <p:spPr>
          <a:xfrm>
            <a:off x="4710240" y="4576320"/>
            <a:ext cx="7137360" cy="36468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uFill>
                  <a:solidFill>
                    <a:srgbClr val="ffffff"/>
                  </a:solidFill>
                </a:uFill>
                <a:latin typeface="Gill Sans MT"/>
              </a:rPr>
              <a:t>	</a:t>
            </a:r>
            <a:r>
              <a:rPr b="0" lang="en-GB" sz="1800" spc="-1" strike="noStrike">
                <a:solidFill>
                  <a:srgbClr val="000000"/>
                </a:solidFill>
                <a:uFill>
                  <a:solidFill>
                    <a:srgbClr val="ffffff"/>
                  </a:solidFill>
                </a:uFill>
                <a:latin typeface="Gill Sans MT"/>
              </a:rPr>
              <a:t>Tracking information to be linked with QR code</a:t>
            </a:r>
            <a:endParaRPr b="0" lang="en-GB" sz="1800" spc="-1" strike="noStrike">
              <a:solidFill>
                <a:srgbClr val="000000"/>
              </a:solidFill>
              <a:uFill>
                <a:solidFill>
                  <a:srgbClr val="ffffff"/>
                </a:solidFill>
              </a:uFill>
              <a:latin typeface="Arial"/>
            </a:endParaRPr>
          </a:p>
        </p:txBody>
      </p:sp>
      <p:sp>
        <p:nvSpPr>
          <p:cNvPr id="235" name="CustomShape 4"/>
          <p:cNvSpPr/>
          <p:nvPr/>
        </p:nvSpPr>
        <p:spPr>
          <a:xfrm>
            <a:off x="4710240" y="4206960"/>
            <a:ext cx="5731200" cy="36468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uFill>
                  <a:solidFill>
                    <a:srgbClr val="ffffff"/>
                  </a:solidFill>
                </a:uFill>
                <a:latin typeface="Gill Sans MT"/>
              </a:rPr>
              <a:t>	</a:t>
            </a:r>
            <a:r>
              <a:rPr b="0" lang="en-GB" sz="1800" spc="-1" strike="noStrike">
                <a:solidFill>
                  <a:srgbClr val="000000"/>
                </a:solidFill>
                <a:uFill>
                  <a:solidFill>
                    <a:srgbClr val="ffffff"/>
                  </a:solidFill>
                </a:uFill>
                <a:latin typeface="Gill Sans MT"/>
              </a:rPr>
              <a:t>Spolunteer information</a:t>
            </a:r>
            <a:endParaRPr b="0" lang="en-GB" sz="1800" spc="-1" strike="noStrike">
              <a:solidFill>
                <a:srgbClr val="000000"/>
              </a:solidFill>
              <a:uFill>
                <a:solidFill>
                  <a:srgbClr val="ffffff"/>
                </a:solidFill>
              </a:uFill>
              <a:latin typeface="Arial"/>
            </a:endParaRPr>
          </a:p>
        </p:txBody>
      </p:sp>
      <p:sp>
        <p:nvSpPr>
          <p:cNvPr id="236" name="CustomShape 5"/>
          <p:cNvSpPr/>
          <p:nvPr/>
        </p:nvSpPr>
        <p:spPr>
          <a:xfrm flipV="1">
            <a:off x="3275280" y="4953600"/>
            <a:ext cx="2176560" cy="533160"/>
          </a:xfrm>
          <a:custGeom>
            <a:avLst/>
            <a:gdLst/>
            <a:ahLst/>
            <a:rect l="l" t="t" r="r" b="b"/>
            <a:pathLst>
              <a:path w="21600" h="21600">
                <a:moveTo>
                  <a:pt x="0" y="0"/>
                </a:moveTo>
                <a:lnTo>
                  <a:pt x="21600" y="21600"/>
                </a:lnTo>
              </a:path>
            </a:pathLst>
          </a:custGeom>
          <a:noFill/>
          <a:ln>
            <a:round/>
            <a:tailEnd len="med" type="triangle" w="med"/>
          </a:ln>
        </p:spPr>
        <p:style>
          <a:lnRef idx="1">
            <a:schemeClr val="accent1"/>
          </a:lnRef>
          <a:fillRef idx="0">
            <a:schemeClr val="accent1"/>
          </a:fillRef>
          <a:effectRef idx="0">
            <a:schemeClr val="accent1"/>
          </a:effectRef>
          <a:fontRef idx="minor"/>
        </p:style>
      </p:sp>
      <p:sp>
        <p:nvSpPr>
          <p:cNvPr id="237" name="CustomShape 6"/>
          <p:cNvSpPr/>
          <p:nvPr/>
        </p:nvSpPr>
        <p:spPr>
          <a:xfrm flipV="1">
            <a:off x="3243240" y="4496040"/>
            <a:ext cx="2208960" cy="902880"/>
          </a:xfrm>
          <a:custGeom>
            <a:avLst/>
            <a:gdLst/>
            <a:ahLst/>
            <a:rect l="l" t="t" r="r" b="b"/>
            <a:pathLst>
              <a:path w="21600" h="21600">
                <a:moveTo>
                  <a:pt x="0" y="0"/>
                </a:moveTo>
                <a:lnTo>
                  <a:pt x="21600" y="21600"/>
                </a:lnTo>
              </a:path>
            </a:pathLst>
          </a:custGeom>
          <a:noFill/>
          <a:ln>
            <a:round/>
            <a:tailEnd len="med" type="triangle" w="med"/>
          </a:ln>
        </p:spPr>
        <p:style>
          <a:lnRef idx="1">
            <a:schemeClr val="accent1"/>
          </a:lnRef>
          <a:fillRef idx="0">
            <a:schemeClr val="accent1"/>
          </a:fillRef>
          <a:effectRef idx="0">
            <a:schemeClr val="accent1"/>
          </a:effectRef>
          <a:fontRef idx="minor"/>
        </p:style>
      </p:sp>
      <p:graphicFrame>
        <p:nvGraphicFramePr>
          <p:cNvPr id="238" name="Table 7"/>
          <p:cNvGraphicFramePr/>
          <p:nvPr/>
        </p:nvGraphicFramePr>
        <p:xfrm>
          <a:off x="5671800" y="5096880"/>
          <a:ext cx="5956560" cy="1314720"/>
        </p:xfrm>
        <a:graphic>
          <a:graphicData uri="http://schemas.openxmlformats.org/drawingml/2006/table">
            <a:tbl>
              <a:tblPr/>
              <a:tblGrid>
                <a:gridCol w="2978280"/>
                <a:gridCol w="2978280"/>
              </a:tblGrid>
              <a:tr h="366120">
                <a:tc>
                  <a:txBody>
                    <a:bodyPr/>
                    <a:p>
                      <a:pPr algn="ctr">
                        <a:lnSpc>
                          <a:spcPct val="100000"/>
                        </a:lnSpc>
                      </a:pPr>
                      <a:r>
                        <a:rPr b="1" lang="en-GB" sz="1800" spc="-1" strike="noStrike">
                          <a:solidFill>
                            <a:srgbClr val="ffffff"/>
                          </a:solidFill>
                          <a:uFill>
                            <a:solidFill>
                              <a:srgbClr val="ffffff"/>
                            </a:solidFill>
                          </a:uFill>
                          <a:latin typeface="Gill Sans MT"/>
                        </a:rPr>
                        <a:t>Spolunteer Number</a:t>
                      </a:r>
                      <a:endParaRPr b="0" lang="en-GB"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00000"/>
                    </a:solidFill>
                  </a:tcPr>
                </a:tc>
                <a:tc>
                  <a:txBody>
                    <a:bodyPr/>
                    <a:p>
                      <a:pPr algn="ctr">
                        <a:lnSpc>
                          <a:spcPct val="100000"/>
                        </a:lnSpc>
                      </a:pPr>
                      <a:r>
                        <a:rPr b="1" lang="en-GB" sz="1800" spc="-1" strike="noStrike">
                          <a:solidFill>
                            <a:srgbClr val="ffffff"/>
                          </a:solidFill>
                          <a:uFill>
                            <a:solidFill>
                              <a:srgbClr val="ffffff"/>
                            </a:solidFill>
                          </a:uFill>
                          <a:latin typeface="Gill Sans MT"/>
                        </a:rPr>
                        <a:t>Workforce holding</a:t>
                      </a:r>
                      <a:endParaRPr b="0" lang="en-GB"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00000"/>
                    </a:solidFill>
                  </a:tcPr>
                </a:tc>
              </a:tr>
              <a:tr h="366120">
                <a:tc>
                  <a:txBody>
                    <a:bodyPr/>
                    <a:p>
                      <a:pPr>
                        <a:lnSpc>
                          <a:spcPct val="100000"/>
                        </a:lnSpc>
                      </a:pPr>
                      <a:r>
                        <a:rPr b="0" lang="en-GB" sz="1800" spc="-1" strike="noStrike">
                          <a:solidFill>
                            <a:srgbClr val="000000"/>
                          </a:solidFill>
                          <a:uFill>
                            <a:solidFill>
                              <a:srgbClr val="ffffff"/>
                            </a:solidFill>
                          </a:uFill>
                          <a:latin typeface="Gill Sans MT"/>
                        </a:rPr>
                        <a:t>159 (given by QR code)</a:t>
                      </a:r>
                      <a:endParaRPr b="0" lang="en-GB"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c000"/>
                    </a:solidFill>
                  </a:tcPr>
                </a:tc>
                <a:tc>
                  <a:txBody>
                    <a:bodyPr/>
                    <a:p>
                      <a:pPr>
                        <a:lnSpc>
                          <a:spcPct val="100000"/>
                        </a:lnSpc>
                      </a:pPr>
                      <a:r>
                        <a:rPr b="0" lang="en-GB" sz="1800" spc="-1" strike="noStrike">
                          <a:solidFill>
                            <a:srgbClr val="000000"/>
                          </a:solidFill>
                          <a:uFill>
                            <a:solidFill>
                              <a:srgbClr val="ffffff"/>
                            </a:solidFill>
                          </a:uFill>
                          <a:latin typeface="Gill Sans MT"/>
                        </a:rPr>
                        <a:t>Alpha </a:t>
                      </a:r>
                      <a:endParaRPr b="0" lang="en-GB"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c000"/>
                    </a:solidFill>
                  </a:tcPr>
                </a:tc>
              </a:tr>
              <a:tr h="366120">
                <a:tc>
                  <a:txBody>
                    <a:bodyPr/>
                    <a:p>
                      <a:pPr>
                        <a:lnSpc>
                          <a:spcPct val="100000"/>
                        </a:lnSpc>
                      </a:pPr>
                      <a:r>
                        <a:rPr b="0" lang="en-GB" sz="1800" spc="-1" strike="noStrike">
                          <a:solidFill>
                            <a:srgbClr val="000000"/>
                          </a:solidFill>
                          <a:uFill>
                            <a:solidFill>
                              <a:srgbClr val="ffffff"/>
                            </a:solidFill>
                          </a:uFill>
                          <a:latin typeface="Gill Sans MT"/>
                        </a:rPr>
                        <a:t>232</a:t>
                      </a:r>
                      <a:endParaRPr b="0" lang="en-GB"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00b05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00b050"/>
                    </a:solidFill>
                  </a:tcPr>
                </a:tc>
              </a:tr>
              <a:tr h="4575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000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0000"/>
                    </a:solidFill>
                  </a:tcPr>
                </a:tc>
              </a:tr>
            </a:tbl>
          </a:graphicData>
        </a:graphic>
      </p:graphicFrame>
    </p:spTree>
  </p:cSld>
  <p:timing>
    <p:tnLst>
      <p:par>
        <p:cTn id="110" dur="indefinite" restart="never" nodeType="tmRoot">
          <p:childTnLst>
            <p:seq>
              <p:cTn id="111" dur="indefinite" nodeType="mainSeq">
                <p:childTnLst>
                  <p:par>
                    <p:cTn id="112" fill="hold">
                      <p:stCondLst>
                        <p:cond delay="indefinite"/>
                      </p:stCondLst>
                      <p:childTnLst>
                        <p:par>
                          <p:cTn id="113" fill="hold">
                            <p:stCondLst>
                              <p:cond delay="0"/>
                            </p:stCondLst>
                            <p:childTnLst>
                              <p:par>
                                <p:cTn id="114" nodeType="clickEffect" fill="hold" presetClass="entr" presetID="10">
                                  <p:stCondLst>
                                    <p:cond delay="0"/>
                                  </p:stCondLst>
                                  <p:childTnLst>
                                    <p:set>
                                      <p:cBhvr>
                                        <p:cTn id="115" dur="1" fill="hold">
                                          <p:stCondLst>
                                            <p:cond delay="0"/>
                                          </p:stCondLst>
                                        </p:cTn>
                                        <p:tgtEl>
                                          <p:spTgt spid="237"/>
                                        </p:tgtEl>
                                        <p:attrNameLst>
                                          <p:attrName>style.visibility</p:attrName>
                                        </p:attrNameLst>
                                      </p:cBhvr>
                                      <p:to>
                                        <p:strVal val="visible"/>
                                      </p:to>
                                    </p:set>
                                    <p:animEffect filter="fade" transition="in">
                                      <p:cBhvr additive="repl">
                                        <p:cTn id="116" dur="500"/>
                                        <p:tgtEl>
                                          <p:spTgt spid="237"/>
                                        </p:tgtEl>
                                      </p:cBhvr>
                                    </p:animEffect>
                                  </p:childTnLst>
                                </p:cTn>
                              </p:par>
                              <p:par>
                                <p:cTn id="117" nodeType="withEffect" fill="hold" presetClass="entr" presetID="10">
                                  <p:stCondLst>
                                    <p:cond delay="0"/>
                                  </p:stCondLst>
                                  <p:childTnLst>
                                    <p:set>
                                      <p:cBhvr>
                                        <p:cTn id="118" dur="1" fill="hold">
                                          <p:stCondLst>
                                            <p:cond delay="0"/>
                                          </p:stCondLst>
                                        </p:cTn>
                                        <p:tgtEl>
                                          <p:spTgt spid="236"/>
                                        </p:tgtEl>
                                        <p:attrNameLst>
                                          <p:attrName>style.visibility</p:attrName>
                                        </p:attrNameLst>
                                      </p:cBhvr>
                                      <p:to>
                                        <p:strVal val="visible"/>
                                      </p:to>
                                    </p:set>
                                    <p:animEffect filter="fade" transition="in">
                                      <p:cBhvr additive="repl">
                                        <p:cTn id="119" dur="500"/>
                                        <p:tgtEl>
                                          <p:spTgt spid="236"/>
                                        </p:tgtEl>
                                      </p:cBhvr>
                                    </p:animEffect>
                                  </p:childTnLst>
                                </p:cTn>
                              </p:par>
                              <p:par>
                                <p:cTn id="120" nodeType="withEffect" fill="hold" presetClass="entr" presetID="10">
                                  <p:stCondLst>
                                    <p:cond delay="0"/>
                                  </p:stCondLst>
                                  <p:childTnLst>
                                    <p:set>
                                      <p:cBhvr>
                                        <p:cTn id="121" dur="1" fill="hold">
                                          <p:stCondLst>
                                            <p:cond delay="0"/>
                                          </p:stCondLst>
                                        </p:cTn>
                                        <p:tgtEl>
                                          <p:spTgt spid="-1"/>
                                        </p:tgtEl>
                                        <p:attrNameLst>
                                          <p:attrName>style.visibility</p:attrName>
                                        </p:attrNameLst>
                                      </p:cBhvr>
                                      <p:to>
                                        <p:strVal val="visible"/>
                                      </p:to>
                                    </p:set>
                                    <p:animEffect filter="fade" transition="in">
                                      <p:cBhvr additive="repl">
                                        <p:cTn id="122" dur="500"/>
                                        <p:tgtEl>
                                          <p:spTgt spid="-1"/>
                                        </p:tgtEl>
                                      </p:cBhvr>
                                    </p:animEffect>
                                  </p:childTnLst>
                                </p:cTn>
                              </p:par>
                              <p:par>
                                <p:cTn id="123" nodeType="withEffect" fill="hold" presetClass="entr" presetID="10">
                                  <p:stCondLst>
                                    <p:cond delay="0"/>
                                  </p:stCondLst>
                                  <p:childTnLst>
                                    <p:set>
                                      <p:cBhvr>
                                        <p:cTn id="124" dur="1" fill="hold">
                                          <p:stCondLst>
                                            <p:cond delay="0"/>
                                          </p:stCondLst>
                                        </p:cTn>
                                        <p:tgtEl>
                                          <p:spTgt spid="238"/>
                                        </p:tgtEl>
                                        <p:attrNameLst>
                                          <p:attrName>style.visibility</p:attrName>
                                        </p:attrNameLst>
                                      </p:cBhvr>
                                      <p:to>
                                        <p:strVal val="visible"/>
                                      </p:to>
                                    </p:set>
                                    <p:animEffect filter="fade" transition="in">
                                      <p:cBhvr additive="repl">
                                        <p:cTn id="125" dur="500"/>
                                        <p:tgtEl>
                                          <p:spTgt spid="238"/>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TextShape 1"/>
          <p:cNvSpPr txBox="1"/>
          <p:nvPr/>
        </p:nvSpPr>
        <p:spPr>
          <a:xfrm>
            <a:off x="2088000" y="576000"/>
            <a:ext cx="7729200" cy="1188360"/>
          </a:xfrm>
          <a:prstGeom prst="rect">
            <a:avLst/>
          </a:prstGeom>
          <a:solidFill>
            <a:srgbClr val="ffffff"/>
          </a:solidFill>
          <a:ln w="31680">
            <a:solidFill>
              <a:srgbClr val="404040"/>
            </a:solidFill>
            <a:miter/>
          </a:ln>
        </p:spPr>
        <p:txBody>
          <a:bodyPr lIns="182880" rIns="182880" tIns="182880" bIns="182880" anchor="ctr"/>
          <a:p>
            <a:pPr algn="ctr">
              <a:lnSpc>
                <a:spcPct val="100000"/>
              </a:lnSpc>
            </a:pPr>
            <a:r>
              <a:rPr b="1" lang="en-US" sz="2800" spc="199" strike="noStrike" cap="all">
                <a:solidFill>
                  <a:srgbClr val="262626"/>
                </a:solidFill>
                <a:uFill>
                  <a:solidFill>
                    <a:srgbClr val="ffffff"/>
                  </a:solidFill>
                </a:uFill>
                <a:latin typeface="Gill Sans MT"/>
              </a:rPr>
              <a:t>QR Code APP</a:t>
            </a:r>
            <a:endParaRPr b="0" lang="en-US" sz="1800" spc="-1" strike="noStrike">
              <a:solidFill>
                <a:srgbClr val="000000"/>
              </a:solidFill>
              <a:uFill>
                <a:solidFill>
                  <a:srgbClr val="ffffff"/>
                </a:solidFill>
              </a:uFill>
              <a:latin typeface="Gill Sans MT"/>
            </a:endParaRPr>
          </a:p>
        </p:txBody>
      </p:sp>
      <p:sp>
        <p:nvSpPr>
          <p:cNvPr id="240" name="TextShape 2"/>
          <p:cNvSpPr txBox="1"/>
          <p:nvPr/>
        </p:nvSpPr>
        <p:spPr>
          <a:xfrm>
            <a:off x="792000" y="1985040"/>
            <a:ext cx="7776000" cy="4494960"/>
          </a:xfrm>
          <a:prstGeom prst="rect">
            <a:avLst/>
          </a:prstGeom>
          <a:noFill/>
          <a:ln>
            <a:solidFill>
              <a:srgbClr val="000000"/>
            </a:solidFill>
          </a:ln>
        </p:spPr>
        <p:txBody>
          <a:bodyPr/>
          <a:p>
            <a:pPr>
              <a:lnSpc>
                <a:spcPct val="100000"/>
              </a:lnSpc>
            </a:pPr>
            <a:endParaRPr b="0" lang="en-US" sz="1800" spc="-1" strike="noStrike">
              <a:solidFill>
                <a:srgbClr val="262626"/>
              </a:solidFill>
              <a:uFill>
                <a:solidFill>
                  <a:srgbClr val="ffffff"/>
                </a:solidFill>
              </a:uFill>
              <a:latin typeface="Gill Sans MT"/>
            </a:endParaRPr>
          </a:p>
          <a:p>
            <a:pPr marL="228600" indent="-228240">
              <a:lnSpc>
                <a:spcPct val="100000"/>
              </a:lnSpc>
              <a:buClr>
                <a:srgbClr val="9bafb5"/>
              </a:buClr>
              <a:buFont typeface="Arial"/>
              <a:buChar char="•"/>
            </a:pPr>
            <a:r>
              <a:rPr b="0" lang="en-US" sz="2000" spc="-1" strike="noStrike">
                <a:solidFill>
                  <a:srgbClr val="262626"/>
                </a:solidFill>
                <a:uFill>
                  <a:solidFill>
                    <a:srgbClr val="ffffff"/>
                  </a:solidFill>
                </a:uFill>
                <a:latin typeface="Gill Sans MT"/>
              </a:rPr>
              <a:t>Unity/C# app that can be deployed on any platform</a:t>
            </a:r>
            <a:endParaRPr b="0" lang="en-US" sz="1800" spc="-1" strike="noStrike">
              <a:solidFill>
                <a:srgbClr val="262626"/>
              </a:solidFill>
              <a:uFill>
                <a:solidFill>
                  <a:srgbClr val="ffffff"/>
                </a:solidFill>
              </a:uFill>
              <a:latin typeface="Gill Sans MT"/>
            </a:endParaRPr>
          </a:p>
          <a:p>
            <a:pPr marL="228600" indent="-228240">
              <a:lnSpc>
                <a:spcPct val="100000"/>
              </a:lnSpc>
              <a:buClr>
                <a:srgbClr val="9bafb5"/>
              </a:buClr>
              <a:buFont typeface="Arial"/>
              <a:buChar char="•"/>
            </a:pPr>
            <a:r>
              <a:rPr b="0" lang="en-US" sz="2000" spc="-1" strike="noStrike">
                <a:solidFill>
                  <a:srgbClr val="262626"/>
                </a:solidFill>
                <a:uFill>
                  <a:solidFill>
                    <a:srgbClr val="ffffff"/>
                  </a:solidFill>
                </a:uFill>
                <a:latin typeface="Gill Sans MT"/>
              </a:rPr>
              <a:t>Quickly assign roles to staff and keep track of spolunteer movement</a:t>
            </a:r>
            <a:endParaRPr b="0" lang="en-US" sz="1800" spc="-1" strike="noStrike">
              <a:solidFill>
                <a:srgbClr val="262626"/>
              </a:solidFill>
              <a:uFill>
                <a:solidFill>
                  <a:srgbClr val="ffffff"/>
                </a:solidFill>
              </a:uFill>
              <a:latin typeface="Gill Sans MT"/>
            </a:endParaRPr>
          </a:p>
          <a:p>
            <a:pPr marL="228600" indent="-228240">
              <a:lnSpc>
                <a:spcPct val="100000"/>
              </a:lnSpc>
              <a:buClr>
                <a:srgbClr val="9bafb5"/>
              </a:buClr>
              <a:buFont typeface="Arial"/>
              <a:buChar char="•"/>
            </a:pPr>
            <a:r>
              <a:rPr b="0" lang="en-US" sz="2000" spc="-1" strike="noStrike">
                <a:solidFill>
                  <a:srgbClr val="262626"/>
                </a:solidFill>
                <a:uFill>
                  <a:solidFill>
                    <a:srgbClr val="ffffff"/>
                  </a:solidFill>
                </a:uFill>
                <a:latin typeface="Gill Sans MT"/>
              </a:rPr>
              <a:t>Only relevant information visible to staff</a:t>
            </a:r>
            <a:endParaRPr b="0" lang="en-US" sz="1800" spc="-1" strike="noStrike">
              <a:solidFill>
                <a:srgbClr val="262626"/>
              </a:solidFill>
              <a:uFill>
                <a:solidFill>
                  <a:srgbClr val="ffffff"/>
                </a:solidFill>
              </a:uFill>
              <a:latin typeface="Gill Sans MT"/>
            </a:endParaRPr>
          </a:p>
          <a:p>
            <a:pPr>
              <a:lnSpc>
                <a:spcPct val="100000"/>
              </a:lnSpc>
            </a:pPr>
            <a:endParaRPr b="0" lang="en-US" sz="1800" spc="-1" strike="noStrike">
              <a:solidFill>
                <a:srgbClr val="262626"/>
              </a:solidFill>
              <a:uFill>
                <a:solidFill>
                  <a:srgbClr val="ffffff"/>
                </a:solidFill>
              </a:uFill>
              <a:latin typeface="Gill Sans MT"/>
            </a:endParaRPr>
          </a:p>
          <a:p>
            <a:pPr marL="228600" indent="-228240">
              <a:lnSpc>
                <a:spcPct val="100000"/>
              </a:lnSpc>
              <a:buClr>
                <a:srgbClr val="9bafb5"/>
              </a:buClr>
              <a:buFont typeface="Arial"/>
              <a:buChar char="•"/>
            </a:pPr>
            <a:r>
              <a:rPr b="0" lang="en-US" sz="2000" spc="-1" strike="noStrike">
                <a:solidFill>
                  <a:srgbClr val="262626"/>
                </a:solidFill>
                <a:uFill>
                  <a:solidFill>
                    <a:srgbClr val="ffffff"/>
                  </a:solidFill>
                </a:uFill>
                <a:latin typeface="Gill Sans MT"/>
              </a:rPr>
              <a:t>Addresses requirements: </a:t>
            </a:r>
            <a:endParaRPr b="0" lang="en-US" sz="1800" spc="-1" strike="noStrike">
              <a:solidFill>
                <a:srgbClr val="262626"/>
              </a:solidFill>
              <a:uFill>
                <a:solidFill>
                  <a:srgbClr val="ffffff"/>
                </a:solidFill>
              </a:uFill>
              <a:latin typeface="Gill Sans MT"/>
            </a:endParaRPr>
          </a:p>
          <a:p>
            <a:pPr lvl="1" marL="457200" indent="-228240">
              <a:lnSpc>
                <a:spcPct val="100000"/>
              </a:lnSpc>
              <a:buClr>
                <a:srgbClr val="9bafb5"/>
              </a:buClr>
              <a:buFont typeface="Wingdings" charset="2"/>
              <a:buChar char=""/>
            </a:pPr>
            <a:r>
              <a:rPr b="0" lang="en-US" sz="1600" spc="-1" strike="noStrike">
                <a:solidFill>
                  <a:srgbClr val="262626"/>
                </a:solidFill>
                <a:uFill>
                  <a:solidFill>
                    <a:srgbClr val="ffffff"/>
                  </a:solidFill>
                </a:uFill>
                <a:latin typeface="Gill Sans MT"/>
              </a:rPr>
              <a:t>Speed</a:t>
            </a:r>
            <a:endParaRPr b="0" lang="en-US" sz="1600" spc="-1" strike="noStrike">
              <a:solidFill>
                <a:srgbClr val="262626"/>
              </a:solidFill>
              <a:uFill>
                <a:solidFill>
                  <a:srgbClr val="ffffff"/>
                </a:solidFill>
              </a:uFill>
              <a:latin typeface="Gill Sans MT"/>
            </a:endParaRPr>
          </a:p>
          <a:p>
            <a:pPr lvl="1" marL="457200" indent="-228240">
              <a:lnSpc>
                <a:spcPct val="100000"/>
              </a:lnSpc>
              <a:buClr>
                <a:srgbClr val="9bafb5"/>
              </a:buClr>
              <a:buFont typeface="Wingdings" charset="2"/>
              <a:buChar char=""/>
            </a:pPr>
            <a:r>
              <a:rPr b="0" lang="en-US" sz="1600" spc="-1" strike="noStrike">
                <a:solidFill>
                  <a:srgbClr val="262626"/>
                </a:solidFill>
                <a:uFill>
                  <a:solidFill>
                    <a:srgbClr val="ffffff"/>
                  </a:solidFill>
                </a:uFill>
                <a:latin typeface="Gill Sans MT"/>
              </a:rPr>
              <a:t>Simplicity</a:t>
            </a:r>
            <a:endParaRPr b="0" lang="en-US" sz="1600" spc="-1" strike="noStrike">
              <a:solidFill>
                <a:srgbClr val="262626"/>
              </a:solidFill>
              <a:uFill>
                <a:solidFill>
                  <a:srgbClr val="ffffff"/>
                </a:solidFill>
              </a:uFill>
              <a:latin typeface="Gill Sans MT"/>
            </a:endParaRPr>
          </a:p>
          <a:p>
            <a:pPr>
              <a:lnSpc>
                <a:spcPct val="100000"/>
              </a:lnSpc>
            </a:pPr>
            <a:endParaRPr b="0" lang="en-US" sz="1800" spc="-1" strike="noStrike">
              <a:solidFill>
                <a:srgbClr val="262626"/>
              </a:solidFill>
              <a:uFill>
                <a:solidFill>
                  <a:srgbClr val="ffffff"/>
                </a:solidFill>
              </a:uFill>
              <a:latin typeface="Gill Sans MT"/>
            </a:endParaRPr>
          </a:p>
          <a:p>
            <a:pPr>
              <a:lnSpc>
                <a:spcPct val="100000"/>
              </a:lnSpc>
            </a:pPr>
            <a:endParaRPr b="0" lang="en-US" sz="1800" spc="-1" strike="noStrike">
              <a:solidFill>
                <a:srgbClr val="262626"/>
              </a:solidFill>
              <a:uFill>
                <a:solidFill>
                  <a:srgbClr val="ffffff"/>
                </a:solidFill>
              </a:uFill>
              <a:latin typeface="Gill Sans MT"/>
            </a:endParaRPr>
          </a:p>
          <a:p>
            <a:pPr>
              <a:lnSpc>
                <a:spcPct val="100000"/>
              </a:lnSpc>
            </a:pPr>
            <a:endParaRPr b="0" lang="en-US" sz="1800" spc="-1" strike="noStrike">
              <a:solidFill>
                <a:srgbClr val="262626"/>
              </a:solidFill>
              <a:uFill>
                <a:solidFill>
                  <a:srgbClr val="ffffff"/>
                </a:solidFill>
              </a:uFill>
              <a:latin typeface="Gill Sans MT"/>
            </a:endParaRPr>
          </a:p>
          <a:p>
            <a:pPr>
              <a:lnSpc>
                <a:spcPct val="100000"/>
              </a:lnSpc>
            </a:pPr>
            <a:endParaRPr b="0" lang="en-US" sz="1800" spc="-1" strike="noStrike">
              <a:solidFill>
                <a:srgbClr val="262626"/>
              </a:solidFill>
              <a:uFill>
                <a:solidFill>
                  <a:srgbClr val="ffffff"/>
                </a:solidFill>
              </a:uFill>
              <a:latin typeface="Gill Sans MT"/>
            </a:endParaRPr>
          </a:p>
          <a:p>
            <a:pPr>
              <a:lnSpc>
                <a:spcPct val="100000"/>
              </a:lnSpc>
            </a:pPr>
            <a:endParaRPr b="0" lang="en-US" sz="1800" spc="-1" strike="noStrike">
              <a:solidFill>
                <a:srgbClr val="262626"/>
              </a:solidFill>
              <a:uFill>
                <a:solidFill>
                  <a:srgbClr val="ffffff"/>
                </a:solidFill>
              </a:uFill>
              <a:latin typeface="Gill Sans MT"/>
            </a:endParaRPr>
          </a:p>
        </p:txBody>
      </p:sp>
    </p:spTree>
  </p:cSld>
  <p:timing>
    <p:tnLst>
      <p:par>
        <p:cTn id="126" dur="indefinite" restart="never" nodeType="tmRoot">
          <p:childTnLst>
            <p:seq>
              <p:cTn id="127"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TextShape 1"/>
          <p:cNvSpPr txBox="1"/>
          <p:nvPr/>
        </p:nvSpPr>
        <p:spPr>
          <a:xfrm>
            <a:off x="2231280" y="855000"/>
            <a:ext cx="7729200" cy="1188360"/>
          </a:xfrm>
          <a:prstGeom prst="rect">
            <a:avLst/>
          </a:prstGeom>
          <a:solidFill>
            <a:srgbClr val="ffffff"/>
          </a:solidFill>
          <a:ln w="31680">
            <a:solidFill>
              <a:srgbClr val="404040"/>
            </a:solidFill>
            <a:miter/>
          </a:ln>
        </p:spPr>
        <p:txBody>
          <a:bodyPr lIns="182880" rIns="182880" tIns="182880" bIns="182880" anchor="ctr"/>
          <a:p>
            <a:pPr algn="ctr">
              <a:lnSpc>
                <a:spcPct val="90000"/>
              </a:lnSpc>
            </a:pPr>
            <a:r>
              <a:rPr b="1" lang="en-US" sz="2800" spc="199" strike="noStrike" cap="all">
                <a:solidFill>
                  <a:srgbClr val="262626"/>
                </a:solidFill>
                <a:uFill>
                  <a:solidFill>
                    <a:srgbClr val="ffffff"/>
                  </a:solidFill>
                </a:uFill>
                <a:latin typeface="Gill Sans MT"/>
              </a:rPr>
              <a:t>Summary AND QUESTIONS</a:t>
            </a:r>
            <a:endParaRPr b="0" lang="en-US" sz="1800" spc="-1" strike="noStrike">
              <a:solidFill>
                <a:srgbClr val="000000"/>
              </a:solidFill>
              <a:uFill>
                <a:solidFill>
                  <a:srgbClr val="ffffff"/>
                </a:solidFill>
              </a:uFill>
              <a:latin typeface="Gill Sans MT"/>
            </a:endParaRPr>
          </a:p>
        </p:txBody>
      </p:sp>
      <p:sp>
        <p:nvSpPr>
          <p:cNvPr id="242" name="TextShape 2"/>
          <p:cNvSpPr txBox="1"/>
          <p:nvPr/>
        </p:nvSpPr>
        <p:spPr>
          <a:xfrm>
            <a:off x="2231280" y="2638080"/>
            <a:ext cx="7729200" cy="3101760"/>
          </a:xfrm>
          <a:prstGeom prst="rect">
            <a:avLst/>
          </a:prstGeom>
          <a:noFill/>
          <a:ln>
            <a:noFill/>
          </a:ln>
        </p:spPr>
        <p:txBody>
          <a:bodyPr/>
          <a:p>
            <a:endParaRPr b="0" lang="en-US" sz="1800" spc="-1" strike="noStrike">
              <a:solidFill>
                <a:srgbClr val="262626"/>
              </a:solidFill>
              <a:uFill>
                <a:solidFill>
                  <a:srgbClr val="ffffff"/>
                </a:solidFill>
              </a:uFill>
              <a:latin typeface="Gill Sans MT"/>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Parcel</Template>
  <TotalTime>416</TotalTime>
  <Application>LibreOffice/5.2.4.2$Windows_x86 LibreOffice_project/3d5603e1122f0f102b62521720ab13a38a4e0eb0</Application>
  <Words>496</Words>
  <Paragraphs>80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2017-06-09T21:37:59Z</dcterms:created>
  <dc:creator>Caitlin Ray</dc:creator>
  <dc:description/>
  <dc:language>en-GB</dc:language>
  <cp:lastModifiedBy/>
  <dcterms:modified xsi:type="dcterms:W3CDTF">2017-06-10T09:14:40Z</dcterms:modified>
  <cp:revision>32</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15.0027</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3</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9</vt:i4>
  </property>
</Properties>
</file>