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tif" ContentType="image/tiff"/>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56000" y="5078520"/>
            <a:ext cx="6047640" cy="4811040"/>
          </a:xfrm>
          <a:prstGeom prst="rect">
            <a:avLst/>
          </a:prstGeom>
        </p:spPr>
        <p:txBody>
          <a:bodyPr lIns="0" rIns="0" tIns="0" bIns="0"/>
          <a:p>
            <a:r>
              <a:rPr b="0" lang="en-GB" sz="2000" spc="-1" strike="noStrike">
                <a:solidFill>
                  <a:srgbClr val="000000"/>
                </a:solidFill>
                <a:uFill>
                  <a:solidFill>
                    <a:srgbClr val="ffffff"/>
                  </a:solidFill>
                </a:uFill>
                <a:latin typeface="Arial"/>
              </a:rPr>
              <a:t>Click to edit the notes' format</a:t>
            </a:r>
            <a:endParaRPr b="0" lang="en-GB" sz="2000" spc="-1" strike="noStrike">
              <a:solidFill>
                <a:srgbClr val="000000"/>
              </a:solidFill>
              <a:uFill>
                <a:solidFill>
                  <a:srgbClr val="ffffff"/>
                </a:solidFill>
              </a:uFill>
              <a:latin typeface="Arial"/>
            </a:endParaRPr>
          </a:p>
        </p:txBody>
      </p:sp>
      <p:sp>
        <p:nvSpPr>
          <p:cNvPr id="196" name="PlaceHolder 2"/>
          <p:cNvSpPr>
            <a:spLocks noGrp="1"/>
          </p:cNvSpPr>
          <p:nvPr>
            <p:ph type="hdr"/>
          </p:nvPr>
        </p:nvSpPr>
        <p:spPr>
          <a:xfrm>
            <a:off x="0" y="0"/>
            <a:ext cx="3280680" cy="534240"/>
          </a:xfrm>
          <a:prstGeom prst="rect">
            <a:avLst/>
          </a:prstGeom>
        </p:spPr>
        <p:txBody>
          <a:bodyPr lIns="0" rIns="0" tIns="0" bIns="0"/>
          <a:p>
            <a:r>
              <a:rPr b="0" lang="en-GB" sz="1400" spc="-1" strike="noStrike">
                <a:solidFill>
                  <a:srgbClr val="000000"/>
                </a:solidFill>
                <a:uFill>
                  <a:solidFill>
                    <a:srgbClr val="ffffff"/>
                  </a:solidFill>
                </a:uFill>
                <a:latin typeface="Times New Roman"/>
              </a:rPr>
              <a:t>&lt;header&gt;</a:t>
            </a:r>
            <a:endParaRPr b="0" lang="en-GB" sz="1400" spc="-1" strike="noStrike">
              <a:solidFill>
                <a:srgbClr val="000000"/>
              </a:solidFill>
              <a:uFill>
                <a:solidFill>
                  <a:srgbClr val="ffffff"/>
                </a:solidFill>
              </a:uFill>
              <a:latin typeface="Times New Roman"/>
            </a:endParaRPr>
          </a:p>
        </p:txBody>
      </p:sp>
      <p:sp>
        <p:nvSpPr>
          <p:cNvPr id="197" name="PlaceHolder 3"/>
          <p:cNvSpPr>
            <a:spLocks noGrp="1"/>
          </p:cNvSpPr>
          <p:nvPr>
            <p:ph type="dt"/>
          </p:nvPr>
        </p:nvSpPr>
        <p:spPr>
          <a:xfrm>
            <a:off x="4278960" y="0"/>
            <a:ext cx="3280680" cy="534240"/>
          </a:xfrm>
          <a:prstGeom prst="rect">
            <a:avLst/>
          </a:prstGeom>
        </p:spPr>
        <p:txBody>
          <a:bodyPr lIns="0" rIns="0" tIns="0" bIns="0"/>
          <a:p>
            <a:pPr algn="r"/>
            <a:r>
              <a:rPr b="0" lang="en-GB" sz="1400" spc="-1" strike="noStrike">
                <a:solidFill>
                  <a:srgbClr val="000000"/>
                </a:solidFill>
                <a:uFill>
                  <a:solidFill>
                    <a:srgbClr val="ffffff"/>
                  </a:solidFill>
                </a:uFill>
                <a:latin typeface="Times New Roman"/>
              </a:rPr>
              <a:t>&lt;date/time&gt;</a:t>
            </a:r>
            <a:endParaRPr b="0" lang="en-GB" sz="1400" spc="-1" strike="noStrike">
              <a:solidFill>
                <a:srgbClr val="000000"/>
              </a:solidFill>
              <a:uFill>
                <a:solidFill>
                  <a:srgbClr val="ffffff"/>
                </a:solidFill>
              </a:uFill>
              <a:latin typeface="Times New Roman"/>
            </a:endParaRPr>
          </a:p>
        </p:txBody>
      </p:sp>
      <p:sp>
        <p:nvSpPr>
          <p:cNvPr id="198" name="PlaceHolder 4"/>
          <p:cNvSpPr>
            <a:spLocks noGrp="1"/>
          </p:cNvSpPr>
          <p:nvPr>
            <p:ph type="ftr"/>
          </p:nvPr>
        </p:nvSpPr>
        <p:spPr>
          <a:xfrm>
            <a:off x="0" y="10157400"/>
            <a:ext cx="3280680" cy="534240"/>
          </a:xfrm>
          <a:prstGeom prst="rect">
            <a:avLst/>
          </a:prstGeom>
        </p:spPr>
        <p:txBody>
          <a:bodyPr lIns="0" rIns="0" tIns="0" bIns="0" anchor="b"/>
          <a:p>
            <a:r>
              <a:rPr b="0" lang="en-GB" sz="1400" spc="-1" strike="noStrike">
                <a:solidFill>
                  <a:srgbClr val="000000"/>
                </a:solidFill>
                <a:uFill>
                  <a:solidFill>
                    <a:srgbClr val="ffffff"/>
                  </a:solidFill>
                </a:uFill>
                <a:latin typeface="Times New Roman"/>
              </a:rPr>
              <a:t>&lt;footer&gt;</a:t>
            </a:r>
            <a:endParaRPr b="0" lang="en-GB" sz="1400" spc="-1" strike="noStrike">
              <a:solidFill>
                <a:srgbClr val="000000"/>
              </a:solidFill>
              <a:uFill>
                <a:solidFill>
                  <a:srgbClr val="ffffff"/>
                </a:solidFill>
              </a:uFill>
              <a:latin typeface="Times New Roman"/>
            </a:endParaRPr>
          </a:p>
        </p:txBody>
      </p:sp>
      <p:sp>
        <p:nvSpPr>
          <p:cNvPr id="199" name="PlaceHolder 5"/>
          <p:cNvSpPr>
            <a:spLocks noGrp="1"/>
          </p:cNvSpPr>
          <p:nvPr>
            <p:ph type="sldNum"/>
          </p:nvPr>
        </p:nvSpPr>
        <p:spPr>
          <a:xfrm>
            <a:off x="4278960" y="10157400"/>
            <a:ext cx="3280680" cy="534240"/>
          </a:xfrm>
          <a:prstGeom prst="rect">
            <a:avLst/>
          </a:prstGeom>
        </p:spPr>
        <p:txBody>
          <a:bodyPr lIns="0" rIns="0" tIns="0" bIns="0" anchor="b"/>
          <a:p>
            <a:pPr algn="r"/>
            <a:fld id="{DFCF8543-A286-4CC4-B9E0-95241488AB64}" type="slidenum">
              <a:rPr b="0" lang="en-GB" sz="1400" spc="-1" strike="noStrike">
                <a:solidFill>
                  <a:srgbClr val="000000"/>
                </a:solidFill>
                <a:uFill>
                  <a:solidFill>
                    <a:srgbClr val="ffffff"/>
                  </a:solidFill>
                </a:uFill>
                <a:latin typeface="Times New Roman"/>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Arial"/>
              </a:rPr>
              <a:t>1. Better user experience- reduce processes, user friendly mobile website</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2. Mobile use- Again easier user experience </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3.</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4. Security- We had to improve the security from a google form storing potentially sensitive information and did so using a password protected database</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5. Unique identity for each volunteer- achieved using a QR code assigned to each spolunteer armband</a:t>
            </a:r>
            <a:endParaRPr b="0" lang="en-GB" sz="2000" spc="-1" strike="noStrike">
              <a:solidFill>
                <a:srgbClr val="000000"/>
              </a:solidFill>
              <a:uFill>
                <a:solidFill>
                  <a:srgbClr val="ffffff"/>
                </a:solidFill>
              </a:uFill>
              <a:latin typeface="Arial"/>
            </a:endParaRPr>
          </a:p>
          <a:p>
            <a:r>
              <a:rPr b="0" lang="en-GB" sz="2000" spc="-1" strike="noStrike">
                <a:solidFill>
                  <a:srgbClr val="000000"/>
                </a:solidFill>
                <a:uFill>
                  <a:solidFill>
                    <a:srgbClr val="ffffff"/>
                  </a:solidFill>
                </a:uFill>
                <a:latin typeface="Arial"/>
              </a:rPr>
              <a:t>6.Track where everyone is anytime- the QR code generates a unique spolunteer number for each spolunteer which is stored in the database. Managers can filter the database throughout the day to view the availability of spolunteers which is updated throughout the day using their QR code armband</a:t>
            </a:r>
            <a:endParaRPr b="0" lang="en-GB" sz="2000" spc="-1" strike="noStrike">
              <a:solidFill>
                <a:srgbClr val="000000"/>
              </a:solidFill>
              <a:uFill>
                <a:solidFill>
                  <a:srgbClr val="ffffff"/>
                </a:solidFill>
              </a:uFill>
              <a:latin typeface="Arial"/>
            </a:endParaRPr>
          </a:p>
        </p:txBody>
      </p:sp>
      <p:sp>
        <p:nvSpPr>
          <p:cNvPr id="244" name="TextShape 2"/>
          <p:cNvSpPr txBox="1"/>
          <p:nvPr/>
        </p:nvSpPr>
        <p:spPr>
          <a:xfrm>
            <a:off x="3884760" y="8685360"/>
            <a:ext cx="2971440" cy="458280"/>
          </a:xfrm>
          <a:prstGeom prst="rect">
            <a:avLst/>
          </a:prstGeom>
          <a:noFill/>
          <a:ln>
            <a:noFill/>
          </a:ln>
        </p:spPr>
        <p:txBody>
          <a:bodyPr anchor="b"/>
          <a:p>
            <a:pPr algn="r">
              <a:lnSpc>
                <a:spcPct val="100000"/>
              </a:lnSpc>
            </a:pPr>
            <a:fld id="{864B206E-C7DE-4BD0-8A58-C162750EB4DE}"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Arial"/>
              </a:rPr>
              <a:t>1. Spolunteers sign up to volunteer via a mobile friendly web application. On arrival they can be identified by their email address and assigned a unique spolunteer number by a unique QR code. The spolunteer number is stored in the database and is used to track the availibility of spolunteers throughout the day.</a:t>
            </a:r>
            <a:endParaRPr b="0" lang="en-GB" sz="2000" spc="-1" strike="noStrike">
              <a:solidFill>
                <a:srgbClr val="000000"/>
              </a:solidFill>
              <a:uFill>
                <a:solidFill>
                  <a:srgbClr val="ffffff"/>
                </a:solidFill>
              </a:uFill>
              <a:latin typeface="Arial"/>
            </a:endParaRPr>
          </a:p>
        </p:txBody>
      </p:sp>
      <p:sp>
        <p:nvSpPr>
          <p:cNvPr id="246" name="TextShape 2"/>
          <p:cNvSpPr txBox="1"/>
          <p:nvPr/>
        </p:nvSpPr>
        <p:spPr>
          <a:xfrm>
            <a:off x="3884760" y="8685360"/>
            <a:ext cx="2971440" cy="458280"/>
          </a:xfrm>
          <a:prstGeom prst="rect">
            <a:avLst/>
          </a:prstGeom>
          <a:noFill/>
          <a:ln>
            <a:noFill/>
          </a:ln>
        </p:spPr>
        <p:txBody>
          <a:bodyPr anchor="b"/>
          <a:p>
            <a:pPr algn="r">
              <a:lnSpc>
                <a:spcPct val="100000"/>
              </a:lnSpc>
            </a:pPr>
            <a:fld id="{0B889607-B870-4F68-8F6D-CB3A89A64828}"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400640"/>
            <a:ext cx="5486040" cy="3600000"/>
          </a:xfrm>
          <a:prstGeom prst="rect">
            <a:avLst/>
          </a:prstGeom>
        </p:spPr>
        <p:txBody>
          <a:bodyPr/>
          <a:p>
            <a:r>
              <a:rPr b="0" lang="en-GB" sz="2000" spc="-1" strike="noStrike">
                <a:solidFill>
                  <a:srgbClr val="000000"/>
                </a:solidFill>
                <a:uFill>
                  <a:solidFill>
                    <a:srgbClr val="ffffff"/>
                  </a:solidFill>
                </a:uFill>
                <a:latin typeface="Arial"/>
              </a:rPr>
              <a:t>For each point say why that technology was used- how did it improve efficiency?</a:t>
            </a:r>
            <a:endParaRPr b="0" lang="en-GB" sz="2000" spc="-1" strike="noStrike">
              <a:solidFill>
                <a:srgbClr val="000000"/>
              </a:solidFill>
              <a:uFill>
                <a:solidFill>
                  <a:srgbClr val="ffffff"/>
                </a:solidFill>
              </a:uFill>
              <a:latin typeface="Arial"/>
            </a:endParaRPr>
          </a:p>
        </p:txBody>
      </p:sp>
      <p:sp>
        <p:nvSpPr>
          <p:cNvPr id="248" name="TextShape 2"/>
          <p:cNvSpPr txBox="1"/>
          <p:nvPr/>
        </p:nvSpPr>
        <p:spPr>
          <a:xfrm>
            <a:off x="3884760" y="8685360"/>
            <a:ext cx="2971440" cy="458280"/>
          </a:xfrm>
          <a:prstGeom prst="rect">
            <a:avLst/>
          </a:prstGeom>
          <a:noFill/>
          <a:ln>
            <a:noFill/>
          </a:ln>
        </p:spPr>
        <p:txBody>
          <a:bodyPr anchor="b"/>
          <a:p>
            <a:pPr algn="r">
              <a:lnSpc>
                <a:spcPct val="100000"/>
              </a:lnSpc>
            </a:pPr>
            <a:fld id="{46E4057F-9345-439D-B699-16B78074DFE4}" type="slidenum">
              <a:rPr b="0" lang="en-GB" sz="1200" spc="-1" strike="noStrike">
                <a:solidFill>
                  <a:srgbClr val="000000"/>
                </a:solidFill>
                <a:uFill>
                  <a:solidFill>
                    <a:srgbClr val="ffffff"/>
                  </a:solidFill>
                </a:uFill>
                <a:latin typeface="+mn-lt"/>
                <a:ea typeface="+mn-ea"/>
              </a:rPr>
              <a:t>&lt;number&gt;</a:t>
            </a:fld>
            <a:endParaRPr b="0" lang="en-GB"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7"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8"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0"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1"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2"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3"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35"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36"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37" name="" descr=""/>
          <p:cNvPicPr/>
          <p:nvPr/>
        </p:nvPicPr>
        <p:blipFill>
          <a:blip r:embed="rId2"/>
          <a:stretch/>
        </p:blipFill>
        <p:spPr>
          <a:xfrm>
            <a:off x="4152240" y="2638080"/>
            <a:ext cx="3887280" cy="3101760"/>
          </a:xfrm>
          <a:prstGeom prst="rect">
            <a:avLst/>
          </a:prstGeom>
          <a:ln>
            <a:noFill/>
          </a:ln>
        </p:spPr>
      </p:pic>
      <p:pic>
        <p:nvPicPr>
          <p:cNvPr id="38" name="" descr=""/>
          <p:cNvPicPr/>
          <p:nvPr/>
        </p:nvPicPr>
        <p:blipFill>
          <a:blip r:embed="rId3"/>
          <a:stretch/>
        </p:blipFill>
        <p:spPr>
          <a:xfrm>
            <a:off x="4152240" y="2638080"/>
            <a:ext cx="3887280" cy="31017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5"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7"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49"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0"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4"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5"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6"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58"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59"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0"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2"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3"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4"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6"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67"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69"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0"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1"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2"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74"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75"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76" name="" descr=""/>
          <p:cNvPicPr/>
          <p:nvPr/>
        </p:nvPicPr>
        <p:blipFill>
          <a:blip r:embed="rId2"/>
          <a:stretch/>
        </p:blipFill>
        <p:spPr>
          <a:xfrm>
            <a:off x="4152240" y="2638080"/>
            <a:ext cx="3887280" cy="3101760"/>
          </a:xfrm>
          <a:prstGeom prst="rect">
            <a:avLst/>
          </a:prstGeom>
          <a:ln>
            <a:noFill/>
          </a:ln>
        </p:spPr>
      </p:pic>
      <p:pic>
        <p:nvPicPr>
          <p:cNvPr id="77" name="" descr=""/>
          <p:cNvPicPr/>
          <p:nvPr/>
        </p:nvPicPr>
        <p:blipFill>
          <a:blip r:embed="rId3"/>
          <a:stretch/>
        </p:blipFill>
        <p:spPr>
          <a:xfrm>
            <a:off x="4152240" y="2638080"/>
            <a:ext cx="3887280" cy="31017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4"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6"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8"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89"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8"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93"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4"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5"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97"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8"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99"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1"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2"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3"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5"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6"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8"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09"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0"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1"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13"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4"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115" name="" descr=""/>
          <p:cNvPicPr/>
          <p:nvPr/>
        </p:nvPicPr>
        <p:blipFill>
          <a:blip r:embed="rId2"/>
          <a:stretch/>
        </p:blipFill>
        <p:spPr>
          <a:xfrm>
            <a:off x="4152240" y="2638080"/>
            <a:ext cx="3887280" cy="3101760"/>
          </a:xfrm>
          <a:prstGeom prst="rect">
            <a:avLst/>
          </a:prstGeom>
          <a:ln>
            <a:noFill/>
          </a:ln>
        </p:spPr>
      </p:pic>
      <p:pic>
        <p:nvPicPr>
          <p:cNvPr id="116" name="" descr=""/>
          <p:cNvPicPr/>
          <p:nvPr/>
        </p:nvPicPr>
        <p:blipFill>
          <a:blip r:embed="rId3"/>
          <a:stretch/>
        </p:blipFill>
        <p:spPr>
          <a:xfrm>
            <a:off x="4152240" y="2638080"/>
            <a:ext cx="3887280" cy="31017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3"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5"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0"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1"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27"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28"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32"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3"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4"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36"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7"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38"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0"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1"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2"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4"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5"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47"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8"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49"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50"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52"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53"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154" name="" descr=""/>
          <p:cNvPicPr/>
          <p:nvPr/>
        </p:nvPicPr>
        <p:blipFill>
          <a:blip r:embed="rId2"/>
          <a:stretch/>
        </p:blipFill>
        <p:spPr>
          <a:xfrm>
            <a:off x="4152240" y="2638080"/>
            <a:ext cx="3887280" cy="3101760"/>
          </a:xfrm>
          <a:prstGeom prst="rect">
            <a:avLst/>
          </a:prstGeom>
          <a:ln>
            <a:noFill/>
          </a:ln>
        </p:spPr>
      </p:pic>
      <p:pic>
        <p:nvPicPr>
          <p:cNvPr id="155" name="" descr=""/>
          <p:cNvPicPr/>
          <p:nvPr/>
        </p:nvPicPr>
        <p:blipFill>
          <a:blip r:embed="rId3"/>
          <a:stretch/>
        </p:blipFill>
        <p:spPr>
          <a:xfrm>
            <a:off x="4152240" y="2638080"/>
            <a:ext cx="3887280" cy="31017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62" name="PlaceHolder 2"/>
          <p:cNvSpPr>
            <a:spLocks noGrp="1"/>
          </p:cNvSpPr>
          <p:nvPr>
            <p:ph type="subTitle"/>
          </p:nvPr>
        </p:nvSpPr>
        <p:spPr>
          <a:xfrm>
            <a:off x="2231280" y="2638080"/>
            <a:ext cx="7729200" cy="3101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64"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66"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67" name="PlaceHolder 3"/>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1"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2"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3"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5"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6"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7"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79"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0"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1"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83" name="PlaceHolder 2"/>
          <p:cNvSpPr>
            <a:spLocks noGrp="1"/>
          </p:cNvSpPr>
          <p:nvPr>
            <p:ph type="body"/>
          </p:nvPr>
        </p:nvSpPr>
        <p:spPr>
          <a:xfrm>
            <a:off x="2231280" y="263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4" name="PlaceHolder 3"/>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86"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7"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8"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89" name="PlaceHolder 5"/>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31280" y="964800"/>
            <a:ext cx="7729200" cy="55098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91" name="PlaceHolder 2"/>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92" name="PlaceHolder 3"/>
          <p:cNvSpPr>
            <a:spLocks noGrp="1"/>
          </p:cNvSpPr>
          <p:nvPr>
            <p:ph type="body"/>
          </p:nvPr>
        </p:nvSpPr>
        <p:spPr>
          <a:xfrm>
            <a:off x="2231280" y="2638080"/>
            <a:ext cx="772920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pic>
        <p:nvPicPr>
          <p:cNvPr id="193" name="" descr=""/>
          <p:cNvPicPr/>
          <p:nvPr/>
        </p:nvPicPr>
        <p:blipFill>
          <a:blip r:embed="rId2"/>
          <a:stretch/>
        </p:blipFill>
        <p:spPr>
          <a:xfrm>
            <a:off x="4152240" y="2638080"/>
            <a:ext cx="3887280" cy="3101760"/>
          </a:xfrm>
          <a:prstGeom prst="rect">
            <a:avLst/>
          </a:prstGeom>
          <a:ln>
            <a:noFill/>
          </a:ln>
        </p:spPr>
      </p:pic>
      <p:pic>
        <p:nvPicPr>
          <p:cNvPr id="194" name="" descr=""/>
          <p:cNvPicPr/>
          <p:nvPr/>
        </p:nvPicPr>
        <p:blipFill>
          <a:blip r:embed="rId3"/>
          <a:stretch/>
        </p:blipFill>
        <p:spPr>
          <a:xfrm>
            <a:off x="4152240" y="2638080"/>
            <a:ext cx="3887280" cy="31017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5"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6" name="PlaceHolder 3"/>
          <p:cNvSpPr>
            <a:spLocks noGrp="1"/>
          </p:cNvSpPr>
          <p:nvPr>
            <p:ph type="body"/>
          </p:nvPr>
        </p:nvSpPr>
        <p:spPr>
          <a:xfrm>
            <a:off x="223128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17" name="PlaceHolder 4"/>
          <p:cNvSpPr>
            <a:spLocks noGrp="1"/>
          </p:cNvSpPr>
          <p:nvPr>
            <p:ph type="body"/>
          </p:nvPr>
        </p:nvSpPr>
        <p:spPr>
          <a:xfrm>
            <a:off x="619200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19" name="PlaceHolder 2"/>
          <p:cNvSpPr>
            <a:spLocks noGrp="1"/>
          </p:cNvSpPr>
          <p:nvPr>
            <p:ph type="body"/>
          </p:nvPr>
        </p:nvSpPr>
        <p:spPr>
          <a:xfrm>
            <a:off x="2231280" y="2638080"/>
            <a:ext cx="3771720" cy="310176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0"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1" name="PlaceHolder 4"/>
          <p:cNvSpPr>
            <a:spLocks noGrp="1"/>
          </p:cNvSpPr>
          <p:nvPr>
            <p:ph type="body"/>
          </p:nvPr>
        </p:nvSpPr>
        <p:spPr>
          <a:xfrm>
            <a:off x="6192000" y="425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31280" y="964800"/>
            <a:ext cx="7729200" cy="1188360"/>
          </a:xfrm>
          <a:prstGeom prst="rect">
            <a:avLst/>
          </a:prstGeom>
        </p:spPr>
        <p:txBody>
          <a:bodyPr lIns="0" rIns="0" tIns="0" bIns="0" anchor="ctr"/>
          <a:p>
            <a:endParaRPr b="0" lang="en-US" sz="1800" spc="-1" strike="noStrike">
              <a:solidFill>
                <a:srgbClr val="000000"/>
              </a:solidFill>
              <a:uFill>
                <a:solidFill>
                  <a:srgbClr val="ffffff"/>
                </a:solidFill>
              </a:uFill>
              <a:latin typeface="Gill Sans MT"/>
            </a:endParaRPr>
          </a:p>
        </p:txBody>
      </p:sp>
      <p:sp>
        <p:nvSpPr>
          <p:cNvPr id="23" name="PlaceHolder 2"/>
          <p:cNvSpPr>
            <a:spLocks noGrp="1"/>
          </p:cNvSpPr>
          <p:nvPr>
            <p:ph type="body"/>
          </p:nvPr>
        </p:nvSpPr>
        <p:spPr>
          <a:xfrm>
            <a:off x="223128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4" name="PlaceHolder 3"/>
          <p:cNvSpPr>
            <a:spLocks noGrp="1"/>
          </p:cNvSpPr>
          <p:nvPr>
            <p:ph type="body"/>
          </p:nvPr>
        </p:nvSpPr>
        <p:spPr>
          <a:xfrm>
            <a:off x="6192000" y="2638080"/>
            <a:ext cx="377172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
        <p:nvSpPr>
          <p:cNvPr id="25" name="PlaceHolder 4"/>
          <p:cNvSpPr>
            <a:spLocks noGrp="1"/>
          </p:cNvSpPr>
          <p:nvPr>
            <p:ph type="body"/>
          </p:nvPr>
        </p:nvSpPr>
        <p:spPr>
          <a:xfrm>
            <a:off x="2231280" y="4258080"/>
            <a:ext cx="7729200" cy="1479240"/>
          </a:xfrm>
          <a:prstGeom prst="rect">
            <a:avLst/>
          </a:prstGeom>
        </p:spPr>
        <p:txBody>
          <a:bodyPr lIns="0" rIns="0" tIns="0" bIns="0"/>
          <a:p>
            <a:endParaRPr b="0" lang="en-US" sz="1800" spc="-1" strike="noStrike">
              <a:solidFill>
                <a:srgbClr val="262626"/>
              </a:solidFill>
              <a:uFill>
                <a:solidFill>
                  <a:srgbClr val="ffffff"/>
                </a:solidFill>
              </a:u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60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B1DDE3CA-6AC1-47E9-A7CD-0E1CD162217D}" type="datetime">
              <a:rPr b="0" lang="en-GB" sz="1200" spc="-1" strike="noStrike">
                <a:solidFill>
                  <a:srgbClr val="8b8b8b"/>
                </a:solidFill>
                <a:uFill>
                  <a:solidFill>
                    <a:srgbClr val="ffffff"/>
                  </a:solidFill>
                </a:uFill>
                <a:latin typeface="Calibri"/>
              </a:rPr>
              <a:t>10/06/17</a:t>
            </a:fld>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A0264978-8582-4415-9333-4F7FCD104132}"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2231280" y="964800"/>
            <a:ext cx="7729200" cy="1188360"/>
          </a:xfrm>
          <a:prstGeom prst="rect">
            <a:avLst/>
          </a:prstGeom>
        </p:spPr>
        <p:txBody>
          <a:bodyPr lIns="182880" rIns="182880" tIns="182880" bIns="182880" anchor="ctr"/>
          <a:p>
            <a:pPr algn="ctr">
              <a:lnSpc>
                <a:spcPct val="90000"/>
              </a:lnSpc>
            </a:pPr>
            <a:r>
              <a:rPr b="0" lang="en-US" sz="2800" spc="199" strike="noStrike" cap="all">
                <a:solidFill>
                  <a:srgbClr val="262626"/>
                </a:solidFill>
                <a:uFill>
                  <a:solidFill>
                    <a:srgbClr val="ffffff"/>
                  </a:solidFill>
                </a:uFill>
                <a:latin typeface="Gill Sans MT"/>
              </a:rPr>
              <a:t>Click to edit Master title style</a:t>
            </a:r>
            <a:endParaRPr b="0" lang="en-US" sz="2800" spc="-1" strike="noStrike">
              <a:solidFill>
                <a:srgbClr val="000000"/>
              </a:solidFill>
              <a:uFill>
                <a:solidFill>
                  <a:srgbClr val="ffffff"/>
                </a:solidFill>
              </a:uFill>
              <a:latin typeface="Gill Sans MT"/>
            </a:endParaRPr>
          </a:p>
        </p:txBody>
      </p:sp>
      <p:sp>
        <p:nvSpPr>
          <p:cNvPr id="40" name="PlaceHolder 2"/>
          <p:cNvSpPr>
            <a:spLocks noGrp="1"/>
          </p:cNvSpPr>
          <p:nvPr>
            <p:ph type="body"/>
          </p:nvPr>
        </p:nvSpPr>
        <p:spPr>
          <a:xfrm>
            <a:off x="2231280" y="2638080"/>
            <a:ext cx="7729200" cy="3101760"/>
          </a:xfrm>
          <a:prstGeom prst="rect">
            <a:avLst/>
          </a:prstGeom>
        </p:spPr>
        <p:txBody>
          <a:bodyPr/>
          <a:p>
            <a:pPr marL="228600" indent="-228240">
              <a:lnSpc>
                <a:spcPct val="100000"/>
              </a:lnSpc>
              <a:buClr>
                <a:srgbClr val="9bafb5"/>
              </a:buClr>
              <a:buFont typeface="Arial"/>
              <a:buChar char="•"/>
            </a:pPr>
            <a:r>
              <a:rPr b="0" lang="en-US" sz="1800" spc="-1" strike="noStrike">
                <a:solidFill>
                  <a:srgbClr val="262626"/>
                </a:solidFill>
                <a:uFill>
                  <a:solidFill>
                    <a:srgbClr val="ffffff"/>
                  </a:solidFill>
                </a:uFill>
                <a:latin typeface="Gill Sans MT"/>
              </a:rPr>
              <a:t>Click to edit Master text styles</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Second level</a:t>
            </a:r>
            <a:endParaRPr b="0" lang="en-US" sz="1800" spc="-1" strike="noStrike">
              <a:solidFill>
                <a:srgbClr val="262626"/>
              </a:solidFill>
              <a:uFill>
                <a:solidFill>
                  <a:srgbClr val="ffffff"/>
                </a:solidFill>
              </a:uFill>
              <a:latin typeface="Gill Sans MT"/>
            </a:endParaRPr>
          </a:p>
          <a:p>
            <a:pPr lvl="2" marL="6858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Third level</a:t>
            </a:r>
            <a:endParaRPr b="0" lang="en-US" sz="1800" spc="-1" strike="noStrike">
              <a:solidFill>
                <a:srgbClr val="262626"/>
              </a:solidFill>
              <a:uFill>
                <a:solidFill>
                  <a:srgbClr val="ffffff"/>
                </a:solidFill>
              </a:uFill>
              <a:latin typeface="Gill Sans MT"/>
            </a:endParaRPr>
          </a:p>
          <a:p>
            <a:pPr lvl="3" marL="9144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Fourth level</a:t>
            </a:r>
            <a:endParaRPr b="0" lang="en-US" sz="1800" spc="-1" strike="noStrike">
              <a:solidFill>
                <a:srgbClr val="262626"/>
              </a:solidFill>
              <a:uFill>
                <a:solidFill>
                  <a:srgbClr val="ffffff"/>
                </a:solidFill>
              </a:uFill>
              <a:latin typeface="Gill Sans MT"/>
            </a:endParaRPr>
          </a:p>
          <a:p>
            <a:pPr lvl="4" marL="11430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Fifth level</a:t>
            </a:r>
            <a:endParaRPr b="0" lang="en-US" sz="1800" spc="-1" strike="noStrike">
              <a:solidFill>
                <a:srgbClr val="262626"/>
              </a:solidFill>
              <a:uFill>
                <a:solidFill>
                  <a:srgbClr val="ffffff"/>
                </a:solidFill>
              </a:uFill>
              <a:latin typeface="Gill Sans MT"/>
            </a:endParaRPr>
          </a:p>
        </p:txBody>
      </p:sp>
      <p:sp>
        <p:nvSpPr>
          <p:cNvPr id="41" name="PlaceHolder 3"/>
          <p:cNvSpPr>
            <a:spLocks noGrp="1"/>
          </p:cNvSpPr>
          <p:nvPr>
            <p:ph type="dt"/>
          </p:nvPr>
        </p:nvSpPr>
        <p:spPr>
          <a:xfrm>
            <a:off x="7821360" y="6238800"/>
            <a:ext cx="2753280" cy="323640"/>
          </a:xfrm>
          <a:prstGeom prst="rect">
            <a:avLst/>
          </a:prstGeom>
        </p:spPr>
        <p:txBody>
          <a:bodyPr anchor="ctr"/>
          <a:p>
            <a:pPr algn="r">
              <a:lnSpc>
                <a:spcPct val="100000"/>
              </a:lnSpc>
            </a:pPr>
            <a:fld id="{6B5AC86C-75AD-4BBD-9634-229EFCDE035C}" type="datetime">
              <a:rPr b="0" lang="en-GB" sz="1050" spc="-1" strike="noStrike">
                <a:solidFill>
                  <a:srgbClr val="000000"/>
                </a:solidFill>
                <a:uFill>
                  <a:solidFill>
                    <a:srgbClr val="ffffff"/>
                  </a:solidFill>
                </a:uFill>
                <a:latin typeface="Gill Sans MT"/>
              </a:rPr>
              <a:t>10/06/17</a:t>
            </a:fld>
            <a:endParaRPr b="0" lang="en-GB"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1600200" y="6236280"/>
            <a:ext cx="5900760" cy="319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10758960" y="6217920"/>
            <a:ext cx="365400" cy="365400"/>
          </a:xfrm>
          <a:prstGeom prst="rect">
            <a:avLst/>
          </a:prstGeom>
        </p:spPr>
        <p:txBody>
          <a:bodyPr lIns="18360" rIns="18360" anchor="ctr"/>
          <a:p>
            <a:pPr algn="ctr">
              <a:lnSpc>
                <a:spcPct val="100000"/>
              </a:lnSpc>
            </a:pPr>
            <a:fld id="{53732C46-4896-4BE2-915F-0B35AF1F8C6B}" type="slidenum">
              <a:rPr b="0" lang="en-GB" sz="1100" spc="-1" strike="noStrike">
                <a:solidFill>
                  <a:srgbClr val="ffffff"/>
                </a:solidFill>
                <a:uFill>
                  <a:solidFill>
                    <a:srgbClr val="ffffff"/>
                  </a:solidFill>
                </a:uFill>
                <a:latin typeface="Gill Sans MT"/>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2231280" y="964800"/>
            <a:ext cx="7729200" cy="1188360"/>
          </a:xfrm>
          <a:prstGeom prst="rect">
            <a:avLst/>
          </a:prstGeom>
        </p:spPr>
        <p:txBody>
          <a:bodyPr lIns="182880" rIns="182880" tIns="182880" bIns="182880" anchor="ctr"/>
          <a:p>
            <a:pPr algn="ctr">
              <a:lnSpc>
                <a:spcPct val="90000"/>
              </a:lnSpc>
            </a:pPr>
            <a:r>
              <a:rPr b="0" lang="en-US" sz="2800" spc="199" strike="noStrike" cap="all">
                <a:solidFill>
                  <a:srgbClr val="262626"/>
                </a:solidFill>
                <a:uFill>
                  <a:solidFill>
                    <a:srgbClr val="ffffff"/>
                  </a:solidFill>
                </a:uFill>
                <a:latin typeface="Gill Sans MT"/>
              </a:rPr>
              <a:t>Click to edit Master title style</a:t>
            </a:r>
            <a:endParaRPr b="0" lang="en-US" sz="2800" spc="-1" strike="noStrike">
              <a:solidFill>
                <a:srgbClr val="000000"/>
              </a:solidFill>
              <a:uFill>
                <a:solidFill>
                  <a:srgbClr val="ffffff"/>
                </a:solidFill>
              </a:uFill>
              <a:latin typeface="Gill Sans MT"/>
            </a:endParaRPr>
          </a:p>
        </p:txBody>
      </p:sp>
      <p:sp>
        <p:nvSpPr>
          <p:cNvPr id="79" name="PlaceHolder 2"/>
          <p:cNvSpPr>
            <a:spLocks noGrp="1"/>
          </p:cNvSpPr>
          <p:nvPr>
            <p:ph type="body"/>
          </p:nvPr>
        </p:nvSpPr>
        <p:spPr>
          <a:xfrm>
            <a:off x="2231280" y="2638080"/>
            <a:ext cx="7729200" cy="3101760"/>
          </a:xfrm>
          <a:prstGeom prst="rect">
            <a:avLst/>
          </a:prstGeom>
        </p:spPr>
        <p:txBody>
          <a:bodyPr/>
          <a:p>
            <a:pPr marL="228600" indent="-228240">
              <a:lnSpc>
                <a:spcPct val="100000"/>
              </a:lnSpc>
              <a:buClr>
                <a:srgbClr val="9bafb5"/>
              </a:buClr>
              <a:buFont typeface="Arial"/>
              <a:buChar char="•"/>
            </a:pPr>
            <a:r>
              <a:rPr b="0" lang="en-US" sz="1800" spc="-1" strike="noStrike">
                <a:solidFill>
                  <a:srgbClr val="262626"/>
                </a:solidFill>
                <a:uFill>
                  <a:solidFill>
                    <a:srgbClr val="ffffff"/>
                  </a:solidFill>
                </a:uFill>
                <a:latin typeface="Gill Sans MT"/>
              </a:rPr>
              <a:t>Click to edit Master text styles</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Second level</a:t>
            </a:r>
            <a:endParaRPr b="0" lang="en-US" sz="1800" spc="-1" strike="noStrike">
              <a:solidFill>
                <a:srgbClr val="262626"/>
              </a:solidFill>
              <a:uFill>
                <a:solidFill>
                  <a:srgbClr val="ffffff"/>
                </a:solidFill>
              </a:uFill>
              <a:latin typeface="Gill Sans MT"/>
            </a:endParaRPr>
          </a:p>
          <a:p>
            <a:pPr lvl="2" marL="6858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Third level</a:t>
            </a:r>
            <a:endParaRPr b="0" lang="en-US" sz="1800" spc="-1" strike="noStrike">
              <a:solidFill>
                <a:srgbClr val="262626"/>
              </a:solidFill>
              <a:uFill>
                <a:solidFill>
                  <a:srgbClr val="ffffff"/>
                </a:solidFill>
              </a:uFill>
              <a:latin typeface="Gill Sans MT"/>
            </a:endParaRPr>
          </a:p>
          <a:p>
            <a:pPr lvl="3" marL="9144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Fourth level</a:t>
            </a:r>
            <a:endParaRPr b="0" lang="en-US" sz="1800" spc="-1" strike="noStrike">
              <a:solidFill>
                <a:srgbClr val="262626"/>
              </a:solidFill>
              <a:uFill>
                <a:solidFill>
                  <a:srgbClr val="ffffff"/>
                </a:solidFill>
              </a:uFill>
              <a:latin typeface="Gill Sans MT"/>
            </a:endParaRPr>
          </a:p>
          <a:p>
            <a:pPr lvl="4" marL="11430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Fifth level</a:t>
            </a:r>
            <a:endParaRPr b="0" lang="en-US" sz="1800" spc="-1" strike="noStrike">
              <a:solidFill>
                <a:srgbClr val="262626"/>
              </a:solidFill>
              <a:uFill>
                <a:solidFill>
                  <a:srgbClr val="ffffff"/>
                </a:solidFill>
              </a:uFill>
              <a:latin typeface="Gill Sans MT"/>
            </a:endParaRPr>
          </a:p>
        </p:txBody>
      </p:sp>
      <p:sp>
        <p:nvSpPr>
          <p:cNvPr id="80" name="PlaceHolder 3"/>
          <p:cNvSpPr>
            <a:spLocks noGrp="1"/>
          </p:cNvSpPr>
          <p:nvPr>
            <p:ph type="dt"/>
          </p:nvPr>
        </p:nvSpPr>
        <p:spPr>
          <a:xfrm>
            <a:off x="7821360" y="6238800"/>
            <a:ext cx="2753280" cy="323640"/>
          </a:xfrm>
          <a:prstGeom prst="rect">
            <a:avLst/>
          </a:prstGeom>
        </p:spPr>
        <p:txBody>
          <a:bodyPr anchor="ctr"/>
          <a:p>
            <a:pPr algn="r">
              <a:lnSpc>
                <a:spcPct val="100000"/>
              </a:lnSpc>
            </a:pPr>
            <a:fld id="{E3AB5793-0D68-464B-945E-6F84232C9ABF}" type="datetime">
              <a:rPr b="0" lang="en-GB" sz="1050" spc="-1" strike="noStrike">
                <a:solidFill>
                  <a:srgbClr val="000000"/>
                </a:solidFill>
                <a:uFill>
                  <a:solidFill>
                    <a:srgbClr val="ffffff"/>
                  </a:solidFill>
                </a:uFill>
                <a:latin typeface="Gill Sans MT"/>
              </a:rPr>
              <a:t>10/06/17</a:t>
            </a:fld>
            <a:endParaRPr b="0" lang="en-GB"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1600200" y="6236280"/>
            <a:ext cx="5900760" cy="319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10758960" y="6217920"/>
            <a:ext cx="365400" cy="365400"/>
          </a:xfrm>
          <a:prstGeom prst="rect">
            <a:avLst/>
          </a:prstGeom>
        </p:spPr>
        <p:txBody>
          <a:bodyPr lIns="18360" rIns="18360" anchor="ctr"/>
          <a:p>
            <a:pPr algn="ctr">
              <a:lnSpc>
                <a:spcPct val="100000"/>
              </a:lnSpc>
            </a:pPr>
            <a:fld id="{CCD18977-BD26-419A-811A-6AADF9A4194A}" type="slidenum">
              <a:rPr b="0" lang="en-GB" sz="1100" spc="-1" strike="noStrike">
                <a:solidFill>
                  <a:srgbClr val="ffffff"/>
                </a:solidFill>
                <a:uFill>
                  <a:solidFill>
                    <a:srgbClr val="ffffff"/>
                  </a:solidFill>
                </a:uFill>
                <a:latin typeface="Gill Sans MT"/>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4400" spc="-1" strike="noStrike">
              <a:solidFill>
                <a:srgbClr val="000000"/>
              </a:solidFill>
              <a:uFill>
                <a:solidFill>
                  <a:srgbClr val="ffffff"/>
                </a:solidFill>
              </a:uFill>
              <a:latin typeface="Calibri"/>
            </a:endParaRPr>
          </a:p>
        </p:txBody>
      </p:sp>
      <p:sp>
        <p:nvSpPr>
          <p:cNvPr id="118" name="PlaceHolder 2"/>
          <p:cNvSpPr>
            <a:spLocks noGrp="1"/>
          </p:cNvSpPr>
          <p:nvPr>
            <p:ph type="body"/>
          </p:nvPr>
        </p:nvSpPr>
        <p:spPr>
          <a:xfrm>
            <a:off x="838080" y="1825560"/>
            <a:ext cx="10515240" cy="4350960"/>
          </a:xfrm>
          <a:prstGeom prst="rect">
            <a:avLst/>
          </a:prstGeom>
        </p:spPr>
        <p:txBody>
          <a:bodyPr/>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119" name="PlaceHolder 3"/>
          <p:cNvSpPr>
            <a:spLocks noGrp="1"/>
          </p:cNvSpPr>
          <p:nvPr>
            <p:ph type="dt"/>
          </p:nvPr>
        </p:nvSpPr>
        <p:spPr>
          <a:xfrm>
            <a:off x="838080" y="6356520"/>
            <a:ext cx="2742840" cy="364680"/>
          </a:xfrm>
          <a:prstGeom prst="rect">
            <a:avLst/>
          </a:prstGeom>
        </p:spPr>
        <p:txBody>
          <a:bodyPr anchor="ctr"/>
          <a:p>
            <a:pPr>
              <a:lnSpc>
                <a:spcPct val="100000"/>
              </a:lnSpc>
            </a:pPr>
            <a:fld id="{3A50EEE4-359F-4788-AE83-9CAA7A5D8897}" type="datetime">
              <a:rPr b="0" lang="en-GB" sz="1200" spc="-1" strike="noStrike">
                <a:solidFill>
                  <a:srgbClr val="8b8b8b"/>
                </a:solidFill>
                <a:uFill>
                  <a:solidFill>
                    <a:srgbClr val="ffffff"/>
                  </a:solidFill>
                </a:uFill>
                <a:latin typeface="Calibri"/>
              </a:rPr>
              <a:t>10/06/17</a:t>
            </a:fld>
            <a:endParaRPr b="0" lang="en-GB" sz="1400" spc="-1" strike="noStrike">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4038480" y="6356520"/>
            <a:ext cx="4114440" cy="364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8610480" y="6356520"/>
            <a:ext cx="2742840" cy="364680"/>
          </a:xfrm>
          <a:prstGeom prst="rect">
            <a:avLst/>
          </a:prstGeom>
        </p:spPr>
        <p:txBody>
          <a:bodyPr anchor="ctr"/>
          <a:p>
            <a:pPr algn="r">
              <a:lnSpc>
                <a:spcPct val="100000"/>
              </a:lnSpc>
            </a:pPr>
            <a:fld id="{905A228F-EA0C-443C-BDFF-D479AF168CC4}" type="slidenum">
              <a:rPr b="0" lang="en-GB" sz="120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2231280" y="964800"/>
            <a:ext cx="7729200" cy="1188360"/>
          </a:xfrm>
          <a:prstGeom prst="rect">
            <a:avLst/>
          </a:prstGeom>
        </p:spPr>
        <p:txBody>
          <a:bodyPr lIns="182880" rIns="182880" tIns="182880" bIns="182880" anchor="ctr"/>
          <a:p>
            <a:pPr algn="ctr">
              <a:lnSpc>
                <a:spcPct val="90000"/>
              </a:lnSpc>
            </a:pPr>
            <a:r>
              <a:rPr b="0" lang="en-US" sz="2800" spc="199" strike="noStrike" cap="all">
                <a:solidFill>
                  <a:srgbClr val="262626"/>
                </a:solidFill>
                <a:uFill>
                  <a:solidFill>
                    <a:srgbClr val="ffffff"/>
                  </a:solidFill>
                </a:uFill>
                <a:latin typeface="Gill Sans MT"/>
              </a:rPr>
              <a:t>Click to edit Master title style</a:t>
            </a:r>
            <a:endParaRPr b="0" lang="en-US" sz="2800" spc="-1" strike="noStrike">
              <a:solidFill>
                <a:srgbClr val="000000"/>
              </a:solidFill>
              <a:uFill>
                <a:solidFill>
                  <a:srgbClr val="ffffff"/>
                </a:solidFill>
              </a:uFill>
              <a:latin typeface="Gill Sans MT"/>
            </a:endParaRPr>
          </a:p>
        </p:txBody>
      </p:sp>
      <p:sp>
        <p:nvSpPr>
          <p:cNvPr id="157" name="PlaceHolder 2"/>
          <p:cNvSpPr>
            <a:spLocks noGrp="1"/>
          </p:cNvSpPr>
          <p:nvPr>
            <p:ph type="body"/>
          </p:nvPr>
        </p:nvSpPr>
        <p:spPr>
          <a:xfrm>
            <a:off x="2231280" y="2638080"/>
            <a:ext cx="7729200" cy="3101760"/>
          </a:xfrm>
          <a:prstGeom prst="rect">
            <a:avLst/>
          </a:prstGeom>
        </p:spPr>
        <p:txBody>
          <a:bodyPr/>
          <a:p>
            <a:pPr marL="228600" indent="-228240">
              <a:lnSpc>
                <a:spcPct val="100000"/>
              </a:lnSpc>
              <a:buClr>
                <a:srgbClr val="9bafb5"/>
              </a:buClr>
              <a:buFont typeface="Arial"/>
              <a:buChar char="•"/>
            </a:pPr>
            <a:r>
              <a:rPr b="0" lang="en-US" sz="1800" spc="-1" strike="noStrike">
                <a:solidFill>
                  <a:srgbClr val="262626"/>
                </a:solidFill>
                <a:uFill>
                  <a:solidFill>
                    <a:srgbClr val="ffffff"/>
                  </a:solidFill>
                </a:uFill>
                <a:latin typeface="Gill Sans MT"/>
              </a:rPr>
              <a:t>Click to edit Master text styles</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Second level</a:t>
            </a:r>
            <a:endParaRPr b="0" lang="en-US" sz="1800" spc="-1" strike="noStrike">
              <a:solidFill>
                <a:srgbClr val="262626"/>
              </a:solidFill>
              <a:uFill>
                <a:solidFill>
                  <a:srgbClr val="ffffff"/>
                </a:solidFill>
              </a:uFill>
              <a:latin typeface="Gill Sans MT"/>
            </a:endParaRPr>
          </a:p>
          <a:p>
            <a:pPr lvl="2" marL="6858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Third level</a:t>
            </a:r>
            <a:endParaRPr b="0" lang="en-US" sz="1800" spc="-1" strike="noStrike">
              <a:solidFill>
                <a:srgbClr val="262626"/>
              </a:solidFill>
              <a:uFill>
                <a:solidFill>
                  <a:srgbClr val="ffffff"/>
                </a:solidFill>
              </a:uFill>
              <a:latin typeface="Gill Sans MT"/>
            </a:endParaRPr>
          </a:p>
          <a:p>
            <a:pPr lvl="3" marL="9144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Fourth level</a:t>
            </a:r>
            <a:endParaRPr b="0" lang="en-US" sz="1800" spc="-1" strike="noStrike">
              <a:solidFill>
                <a:srgbClr val="262626"/>
              </a:solidFill>
              <a:uFill>
                <a:solidFill>
                  <a:srgbClr val="ffffff"/>
                </a:solidFill>
              </a:uFill>
              <a:latin typeface="Gill Sans MT"/>
            </a:endParaRPr>
          </a:p>
          <a:p>
            <a:pPr lvl="4" marL="1143000" indent="-228240">
              <a:lnSpc>
                <a:spcPct val="100000"/>
              </a:lnSpc>
              <a:buClr>
                <a:srgbClr val="9bafb5"/>
              </a:buClr>
              <a:buFont typeface="Arial"/>
              <a:buChar char="•"/>
            </a:pPr>
            <a:r>
              <a:rPr b="0" lang="en-US" sz="1600" spc="-1" strike="noStrike">
                <a:solidFill>
                  <a:srgbClr val="262626"/>
                </a:solidFill>
                <a:uFill>
                  <a:solidFill>
                    <a:srgbClr val="ffffff"/>
                  </a:solidFill>
                </a:uFill>
                <a:latin typeface="Gill Sans MT"/>
              </a:rPr>
              <a:t>Fifth level</a:t>
            </a:r>
            <a:endParaRPr b="0" lang="en-US" sz="1800" spc="-1" strike="noStrike">
              <a:solidFill>
                <a:srgbClr val="262626"/>
              </a:solidFill>
              <a:uFill>
                <a:solidFill>
                  <a:srgbClr val="ffffff"/>
                </a:solidFill>
              </a:uFill>
              <a:latin typeface="Gill Sans MT"/>
            </a:endParaRPr>
          </a:p>
        </p:txBody>
      </p:sp>
      <p:sp>
        <p:nvSpPr>
          <p:cNvPr id="158" name="PlaceHolder 3"/>
          <p:cNvSpPr>
            <a:spLocks noGrp="1"/>
          </p:cNvSpPr>
          <p:nvPr>
            <p:ph type="dt"/>
          </p:nvPr>
        </p:nvSpPr>
        <p:spPr>
          <a:xfrm>
            <a:off x="7821360" y="6238800"/>
            <a:ext cx="2753280" cy="323640"/>
          </a:xfrm>
          <a:prstGeom prst="rect">
            <a:avLst/>
          </a:prstGeom>
        </p:spPr>
        <p:txBody>
          <a:bodyPr anchor="ctr"/>
          <a:p>
            <a:pPr algn="r">
              <a:lnSpc>
                <a:spcPct val="100000"/>
              </a:lnSpc>
            </a:pPr>
            <a:fld id="{1160EC7A-AE8B-4F43-8261-9433D7630FDE}" type="datetime">
              <a:rPr b="0" lang="en-GB" sz="1050" spc="-1" strike="noStrike">
                <a:solidFill>
                  <a:srgbClr val="000000"/>
                </a:solidFill>
                <a:uFill>
                  <a:solidFill>
                    <a:srgbClr val="ffffff"/>
                  </a:solidFill>
                </a:uFill>
                <a:latin typeface="Gill Sans MT"/>
              </a:rPr>
              <a:t>10/06/17</a:t>
            </a:fld>
            <a:endParaRPr b="0" lang="en-GB" sz="1400" spc="-1" strike="noStrike">
              <a:solidFill>
                <a:srgbClr val="000000"/>
              </a:solidFill>
              <a:uFill>
                <a:solidFill>
                  <a:srgbClr val="ffffff"/>
                </a:solidFill>
              </a:uFill>
              <a:latin typeface="Times New Roman"/>
            </a:endParaRPr>
          </a:p>
        </p:txBody>
      </p:sp>
      <p:sp>
        <p:nvSpPr>
          <p:cNvPr id="159" name="PlaceHolder 4"/>
          <p:cNvSpPr>
            <a:spLocks noGrp="1"/>
          </p:cNvSpPr>
          <p:nvPr>
            <p:ph type="ftr"/>
          </p:nvPr>
        </p:nvSpPr>
        <p:spPr>
          <a:xfrm>
            <a:off x="1600200" y="6236280"/>
            <a:ext cx="5900760" cy="31968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160" name="PlaceHolder 5"/>
          <p:cNvSpPr>
            <a:spLocks noGrp="1"/>
          </p:cNvSpPr>
          <p:nvPr>
            <p:ph type="sldNum"/>
          </p:nvPr>
        </p:nvSpPr>
        <p:spPr>
          <a:xfrm>
            <a:off x="10758960" y="6217920"/>
            <a:ext cx="365400" cy="365400"/>
          </a:xfrm>
          <a:prstGeom prst="rect">
            <a:avLst/>
          </a:prstGeom>
        </p:spPr>
        <p:txBody>
          <a:bodyPr lIns="18360" rIns="18360" anchor="ctr"/>
          <a:p>
            <a:pPr algn="ctr">
              <a:lnSpc>
                <a:spcPct val="100000"/>
              </a:lnSpc>
            </a:pPr>
            <a:fld id="{E01B92BE-0C34-47FC-9CBA-5732385EDD63}" type="slidenum">
              <a:rPr b="0" lang="en-GB" sz="1100" spc="-1" strike="noStrike">
                <a:solidFill>
                  <a:srgbClr val="ffffff"/>
                </a:solidFill>
                <a:uFill>
                  <a:solidFill>
                    <a:srgbClr val="ffffff"/>
                  </a:solidFill>
                </a:uFill>
                <a:latin typeface="Gill Sans MT"/>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1495440" y="136512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Calibri Light"/>
              </a:rPr>
              <a:t>Team 6 </a:t>
            </a:r>
            <a:endParaRPr b="0" lang="en-US" sz="1800" spc="-1" strike="noStrike">
              <a:solidFill>
                <a:srgbClr val="000000"/>
              </a:solidFill>
              <a:uFill>
                <a:solidFill>
                  <a:srgbClr val="ffffff"/>
                </a:solidFill>
              </a:uFill>
              <a:latin typeface="Calibri"/>
            </a:endParaRPr>
          </a:p>
        </p:txBody>
      </p:sp>
      <p:sp>
        <p:nvSpPr>
          <p:cNvPr id="201" name="TextShape 2"/>
          <p:cNvSpPr txBox="1"/>
          <p:nvPr/>
        </p:nvSpPr>
        <p:spPr>
          <a:xfrm>
            <a:off x="1495440" y="4059360"/>
            <a:ext cx="9143640" cy="1655280"/>
          </a:xfrm>
          <a:prstGeom prst="rect">
            <a:avLst/>
          </a:prstGeom>
          <a:noFill/>
          <a:ln>
            <a:noFill/>
          </a:ln>
        </p:spPr>
        <p:txBody>
          <a:bodyPr/>
          <a:p>
            <a:pPr algn="ctr">
              <a:lnSpc>
                <a:spcPct val="100000"/>
              </a:lnSpc>
            </a:pPr>
            <a:r>
              <a:rPr b="1" lang="en-GB" sz="2800" spc="-1" strike="noStrike">
                <a:solidFill>
                  <a:srgbClr val="000000"/>
                </a:solidFill>
                <a:uFill>
                  <a:solidFill>
                    <a:srgbClr val="ffffff"/>
                  </a:solidFill>
                </a:uFill>
                <a:latin typeface="Calibri"/>
              </a:rPr>
              <a:t>Create a web application that improves the efficiency of registering and tracking spontaneous volunteers by management during each disaster</a:t>
            </a:r>
            <a:endParaRPr b="0" lang="en-GB" sz="3200" spc="-1" strike="noStrike">
              <a:solidFill>
                <a:srgbClr val="000000"/>
              </a:solidFill>
              <a:uFill>
                <a:solidFill>
                  <a:srgbClr val="ffffff"/>
                </a:solidFill>
              </a:uFill>
              <a:latin typeface="Arial"/>
            </a:endParaRPr>
          </a:p>
        </p:txBody>
      </p:sp>
      <p:pic>
        <p:nvPicPr>
          <p:cNvPr id="202" name="Picture 3" descr=""/>
          <p:cNvPicPr/>
          <p:nvPr/>
        </p:nvPicPr>
        <p:blipFill>
          <a:blip r:embed="rId1"/>
          <a:stretch/>
        </p:blipFill>
        <p:spPr>
          <a:xfrm>
            <a:off x="4969440" y="378000"/>
            <a:ext cx="6996960" cy="2903400"/>
          </a:xfrm>
          <a:prstGeom prst="rect">
            <a:avLst/>
          </a:prstGeom>
          <a:ln>
            <a:noFill/>
          </a:ln>
        </p:spPr>
      </p:pic>
      <p:sp>
        <p:nvSpPr>
          <p:cNvPr id="203" name="CustomShape 3"/>
          <p:cNvSpPr/>
          <p:nvPr/>
        </p:nvSpPr>
        <p:spPr>
          <a:xfrm>
            <a:off x="5900400" y="1267920"/>
            <a:ext cx="1961280" cy="1156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7000" spc="-1" strike="noStrike">
                <a:solidFill>
                  <a:srgbClr val="ffe2e2"/>
                </a:solidFill>
                <a:uFill>
                  <a:solidFill>
                    <a:srgbClr val="ffffff"/>
                  </a:solidFill>
                </a:uFill>
                <a:latin typeface="Hiragino Kaku Gothic Std W8"/>
                <a:ea typeface="Hiragino Kaku Gothic Std W8"/>
              </a:rPr>
              <a:t>元気</a:t>
            </a:r>
            <a:endParaRPr b="0" lang="en-GB" sz="1800" spc="-1" strike="noStrike">
              <a:solidFill>
                <a:srgbClr val="000000"/>
              </a:solidFill>
              <a:uFill>
                <a:solidFill>
                  <a:srgbClr val="ffffff"/>
                </a:solidFill>
              </a:uFill>
              <a:latin typeface="Arial"/>
            </a:endParaRPr>
          </a:p>
        </p:txBody>
      </p:sp>
      <p:pic>
        <p:nvPicPr>
          <p:cNvPr id="204" name="Picture 5" descr=""/>
          <p:cNvPicPr/>
          <p:nvPr/>
        </p:nvPicPr>
        <p:blipFill>
          <a:blip r:embed="rId2"/>
          <a:stretch/>
        </p:blipFill>
        <p:spPr>
          <a:xfrm>
            <a:off x="0" y="0"/>
            <a:ext cx="12191760" cy="6857640"/>
          </a:xfrm>
          <a:prstGeom prst="rect">
            <a:avLst/>
          </a:prstGeom>
          <a:ln>
            <a:noFill/>
          </a:ln>
        </p:spPr>
      </p:pic>
      <p:pic>
        <p:nvPicPr>
          <p:cNvPr id="205" name="Picture 6" descr=""/>
          <p:cNvPicPr/>
          <p:nvPr/>
        </p:nvPicPr>
        <p:blipFill>
          <a:blip r:embed="rId3"/>
          <a:stretch/>
        </p:blipFill>
        <p:spPr>
          <a:xfrm>
            <a:off x="187920" y="234360"/>
            <a:ext cx="2614680" cy="1130760"/>
          </a:xfrm>
          <a:prstGeom prst="rect">
            <a:avLst/>
          </a:prstGeom>
          <a:ln>
            <a:noFill/>
          </a:ln>
        </p:spPr>
      </p:pic>
      <p:sp>
        <p:nvSpPr>
          <p:cNvPr id="206" name="CustomShape 4"/>
          <p:cNvSpPr/>
          <p:nvPr/>
        </p:nvSpPr>
        <p:spPr>
          <a:xfrm flipV="1" rot="10800000">
            <a:off x="8887320" y="6852240"/>
            <a:ext cx="5216760" cy="516960"/>
          </a:xfrm>
          <a:prstGeom prst="rect">
            <a:avLst/>
          </a:prstGeom>
          <a:noFill/>
          <a:ln>
            <a:noFill/>
          </a:ln>
        </p:spPr>
        <p:style>
          <a:lnRef idx="0"/>
          <a:fillRef idx="0"/>
          <a:effectRef idx="0"/>
          <a:fontRef idx="minor"/>
        </p:style>
        <p:txBody>
          <a:bodyPr lIns="90000" rIns="90000" tIns="45000" bIns="45000"/>
          <a:p>
            <a:pPr>
              <a:lnSpc>
                <a:spcPct val="100000"/>
              </a:lnSpc>
            </a:pPr>
            <a:r>
              <a:rPr b="1" lang="en-GB" sz="2800" spc="-1" strike="noStrike">
                <a:solidFill>
                  <a:srgbClr val="ffffff"/>
                </a:solidFill>
                <a:uFill>
                  <a:solidFill>
                    <a:srgbClr val="ffffff"/>
                  </a:solidFill>
                </a:uFill>
                <a:latin typeface="Helvetica Neue Thin"/>
                <a:ea typeface="Helvetica Neue Thin"/>
              </a:rPr>
              <a:t>Code for Good 2017 – Team 6</a:t>
            </a:r>
            <a:endParaRPr b="0" lang="en-GB" sz="1800" spc="-1" strike="noStrike">
              <a:solidFill>
                <a:srgbClr val="000000"/>
              </a:solidFill>
              <a:uFill>
                <a:solidFill>
                  <a:srgbClr val="ffffff"/>
                </a:solidFill>
              </a:uFill>
              <a:latin typeface="Arial"/>
            </a:endParaRPr>
          </a:p>
        </p:txBody>
      </p:sp>
      <p:pic>
        <p:nvPicPr>
          <p:cNvPr id="207" name="Picture 8" descr=""/>
          <p:cNvPicPr/>
          <p:nvPr/>
        </p:nvPicPr>
        <p:blipFill>
          <a:blip r:embed="rId4"/>
          <a:stretch/>
        </p:blipFill>
        <p:spPr>
          <a:xfrm>
            <a:off x="9086760" y="5104440"/>
            <a:ext cx="2905200" cy="1852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231280" y="9648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Our Mission Statement</a:t>
            </a:r>
            <a:endParaRPr b="0" lang="en-US" sz="1800" spc="-1" strike="noStrike">
              <a:solidFill>
                <a:srgbClr val="000000"/>
              </a:solidFill>
              <a:uFill>
                <a:solidFill>
                  <a:srgbClr val="ffffff"/>
                </a:solidFill>
              </a:uFill>
              <a:latin typeface="Gill Sans MT"/>
            </a:endParaRPr>
          </a:p>
        </p:txBody>
      </p:sp>
      <p:sp>
        <p:nvSpPr>
          <p:cNvPr id="209" name="TextShape 2"/>
          <p:cNvSpPr txBox="1"/>
          <p:nvPr/>
        </p:nvSpPr>
        <p:spPr>
          <a:xfrm>
            <a:off x="2231280" y="2638080"/>
            <a:ext cx="7729200" cy="3101760"/>
          </a:xfrm>
          <a:prstGeom prst="rect">
            <a:avLst/>
          </a:prstGeom>
          <a:noFill/>
          <a:ln>
            <a:noFill/>
          </a:ln>
        </p:spPr>
        <p:txBody>
          <a:bodyPr/>
          <a:p>
            <a:pPr algn="ctr">
              <a:lnSpc>
                <a:spcPct val="100000"/>
              </a:lnSpc>
            </a:pPr>
            <a:endParaRPr b="0" lang="en-US" sz="1800" spc="-1" strike="noStrike">
              <a:solidFill>
                <a:srgbClr val="262626"/>
              </a:solidFill>
              <a:uFill>
                <a:solidFill>
                  <a:srgbClr val="ffffff"/>
                </a:solidFill>
              </a:uFill>
              <a:latin typeface="Gill Sans MT"/>
            </a:endParaRPr>
          </a:p>
          <a:p>
            <a:pPr algn="ctr">
              <a:lnSpc>
                <a:spcPct val="100000"/>
              </a:lnSpc>
            </a:pPr>
            <a:endParaRPr b="0" lang="en-US" sz="1800" spc="-1" strike="noStrike">
              <a:solidFill>
                <a:srgbClr val="262626"/>
              </a:solidFill>
              <a:uFill>
                <a:solidFill>
                  <a:srgbClr val="ffffff"/>
                </a:solidFill>
              </a:uFill>
              <a:latin typeface="Gill Sans MT"/>
            </a:endParaRPr>
          </a:p>
          <a:p>
            <a:pPr algn="ctr">
              <a:lnSpc>
                <a:spcPct val="100000"/>
              </a:lnSpc>
            </a:pPr>
            <a:endParaRPr b="0" lang="en-US" sz="1800" spc="-1" strike="noStrike">
              <a:solidFill>
                <a:srgbClr val="262626"/>
              </a:solidFill>
              <a:uFill>
                <a:solidFill>
                  <a:srgbClr val="ffffff"/>
                </a:solidFill>
              </a:uFill>
              <a:latin typeface="Gill Sans MT"/>
            </a:endParaRPr>
          </a:p>
          <a:p>
            <a:pPr algn="ctr">
              <a:lnSpc>
                <a:spcPct val="100000"/>
              </a:lnSpc>
            </a:pPr>
            <a:r>
              <a:rPr b="0" i="1" lang="en-US" sz="2800" spc="-1" strike="noStrike">
                <a:solidFill>
                  <a:srgbClr val="262626"/>
                </a:solidFill>
                <a:uFill>
                  <a:solidFill>
                    <a:srgbClr val="ffffff"/>
                  </a:solidFill>
                </a:uFill>
                <a:latin typeface="Gill Sans MT"/>
              </a:rPr>
              <a:t>“</a:t>
            </a:r>
            <a:r>
              <a:rPr b="0" i="1" lang="en-US" sz="2800" spc="-1" strike="noStrike">
                <a:solidFill>
                  <a:srgbClr val="262626"/>
                </a:solidFill>
                <a:uFill>
                  <a:solidFill>
                    <a:srgbClr val="ffffff"/>
                  </a:solidFill>
                </a:uFill>
                <a:latin typeface="Gill Sans MT"/>
              </a:rPr>
              <a:t>Create a web application that improves the efficiency of registering and tracking spontaneous volunteers by management during an individual disaster”</a:t>
            </a:r>
            <a:endParaRPr b="0" lang="en-US" sz="1800" spc="-1" strike="noStrike">
              <a:solidFill>
                <a:srgbClr val="262626"/>
              </a:solidFill>
              <a:uFill>
                <a:solidFill>
                  <a:srgbClr val="ffffff"/>
                </a:solidFill>
              </a:uFill>
              <a:latin typeface="Gill Sans M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2231280" y="9648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Our Task</a:t>
            </a:r>
            <a:endParaRPr b="0" lang="en-US" sz="1800" spc="-1" strike="noStrike">
              <a:solidFill>
                <a:srgbClr val="000000"/>
              </a:solidFill>
              <a:uFill>
                <a:solidFill>
                  <a:srgbClr val="ffffff"/>
                </a:solidFill>
              </a:uFill>
              <a:latin typeface="Gill Sans MT"/>
            </a:endParaRPr>
          </a:p>
        </p:txBody>
      </p:sp>
      <p:sp>
        <p:nvSpPr>
          <p:cNvPr id="211" name="CustomShape 2"/>
          <p:cNvSpPr/>
          <p:nvPr/>
        </p:nvSpPr>
        <p:spPr>
          <a:xfrm>
            <a:off x="2009880" y="6873120"/>
            <a:ext cx="5706000" cy="3930840"/>
          </a:xfrm>
          <a:prstGeom prst="rect">
            <a:avLst/>
          </a:prstGeom>
          <a:noFill/>
          <a:ln>
            <a:noFill/>
          </a:ln>
        </p:spPr>
        <p:style>
          <a:lnRef idx="0"/>
          <a:fillRef idx="0"/>
          <a:effectRef idx="0"/>
          <a:fontRef idx="minor"/>
        </p:style>
        <p:txBody>
          <a:bodyPr lIns="90000" rIns="90000" tIns="45000" bIns="45000"/>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3. Scalability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4. Security</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5. Unique identity for each volunteer</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0" lang="en-GB" sz="2400" spc="-1" strike="noStrike">
                <a:solidFill>
                  <a:srgbClr val="000000"/>
                </a:solidFill>
                <a:uFill>
                  <a:solidFill>
                    <a:srgbClr val="ffffff"/>
                  </a:solidFill>
                </a:uFill>
                <a:latin typeface="Gill Sans MT"/>
              </a:rPr>
              <a:t>6. Track where everyone is anytime</a:t>
            </a: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
        <p:nvSpPr>
          <p:cNvPr id="212" name="CustomShape 3"/>
          <p:cNvSpPr/>
          <p:nvPr/>
        </p:nvSpPr>
        <p:spPr>
          <a:xfrm>
            <a:off x="405360" y="1892520"/>
            <a:ext cx="3528720" cy="171612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457200" indent="-456840">
              <a:lnSpc>
                <a:spcPct val="100000"/>
              </a:lnSpc>
            </a:pPr>
            <a:r>
              <a:rPr b="1" lang="en-GB" sz="2000" spc="-1" strike="noStrike">
                <a:solidFill>
                  <a:srgbClr val="ffffff"/>
                </a:solidFill>
                <a:uFill>
                  <a:solidFill>
                    <a:srgbClr val="ffffff"/>
                  </a:solidFill>
                </a:uFill>
                <a:latin typeface="Gill Sans MT"/>
              </a:rPr>
              <a:t>Better user experience:</a:t>
            </a:r>
            <a:endParaRPr b="0" lang="en-GB"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Reduce processes</a:t>
            </a:r>
            <a:endParaRPr b="0" lang="en-GB"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More mobile use</a:t>
            </a:r>
            <a:endParaRPr b="0" lang="en-GB" sz="1800" spc="-1" strike="noStrike">
              <a:solidFill>
                <a:srgbClr val="000000"/>
              </a:solidFill>
              <a:uFill>
                <a:solidFill>
                  <a:srgbClr val="ffffff"/>
                </a:solidFill>
              </a:uFill>
              <a:latin typeface="Arial"/>
            </a:endParaRPr>
          </a:p>
        </p:txBody>
      </p:sp>
      <p:sp>
        <p:nvSpPr>
          <p:cNvPr id="213" name="CustomShape 4"/>
          <p:cNvSpPr/>
          <p:nvPr/>
        </p:nvSpPr>
        <p:spPr>
          <a:xfrm>
            <a:off x="4349520" y="1892520"/>
            <a:ext cx="3495600" cy="171432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endParaRPr b="0" lang="en-GB" sz="1800" spc="-1" strike="noStrike">
              <a:solidFill>
                <a:srgbClr val="000000"/>
              </a:solidFill>
              <a:uFill>
                <a:solidFill>
                  <a:srgbClr val="ffffff"/>
                </a:solidFill>
              </a:uFill>
              <a:latin typeface="Arial"/>
            </a:endParaRPr>
          </a:p>
          <a:p>
            <a:pPr>
              <a:lnSpc>
                <a:spcPct val="100000"/>
              </a:lnSpc>
            </a:pPr>
            <a:r>
              <a:rPr b="1" lang="en-GB" sz="2000" spc="-1" strike="noStrike">
                <a:solidFill>
                  <a:srgbClr val="ffffff"/>
                </a:solidFill>
                <a:uFill>
                  <a:solidFill>
                    <a:srgbClr val="ffffff"/>
                  </a:solidFill>
                </a:uFill>
                <a:latin typeface="Gill Sans MT"/>
              </a:rPr>
              <a:t>Mobile use:</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Faster and easier to sign up</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Web application</a:t>
            </a:r>
            <a:endParaRPr b="0" lang="en-GB" sz="1800" spc="-1" strike="noStrike">
              <a:solidFill>
                <a:srgbClr val="000000"/>
              </a:solidFill>
              <a:uFill>
                <a:solidFill>
                  <a:srgbClr val="ffffff"/>
                </a:solidFill>
              </a:uFill>
              <a:latin typeface="Arial"/>
            </a:endParaRPr>
          </a:p>
          <a:p>
            <a:pPr algn="ctr">
              <a:lnSpc>
                <a:spcPct val="100000"/>
              </a:lnSpc>
            </a:pPr>
            <a:endParaRPr b="0" lang="en-GB" sz="1800" spc="-1" strike="noStrike">
              <a:solidFill>
                <a:srgbClr val="000000"/>
              </a:solidFill>
              <a:uFill>
                <a:solidFill>
                  <a:srgbClr val="ffffff"/>
                </a:solidFill>
              </a:uFill>
              <a:latin typeface="Arial"/>
            </a:endParaRPr>
          </a:p>
        </p:txBody>
      </p:sp>
      <p:sp>
        <p:nvSpPr>
          <p:cNvPr id="214" name="CustomShape 5"/>
          <p:cNvSpPr/>
          <p:nvPr/>
        </p:nvSpPr>
        <p:spPr>
          <a:xfrm>
            <a:off x="4349520" y="4265640"/>
            <a:ext cx="3495600" cy="191556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GB" sz="2000" spc="-1" strike="noStrike">
                <a:solidFill>
                  <a:srgbClr val="ffffff"/>
                </a:solidFill>
                <a:uFill>
                  <a:solidFill>
                    <a:srgbClr val="ffffff"/>
                  </a:solidFill>
                </a:uFill>
                <a:latin typeface="Gill Sans MT"/>
              </a:rPr>
              <a:t>Unique identity:</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Uniquely identify each spolunteer more accurately then their a number</a:t>
            </a:r>
            <a:endParaRPr b="0" lang="en-GB" sz="1800" spc="-1" strike="noStrike">
              <a:solidFill>
                <a:srgbClr val="000000"/>
              </a:solidFill>
              <a:uFill>
                <a:solidFill>
                  <a:srgbClr val="ffffff"/>
                </a:solidFill>
              </a:uFill>
              <a:latin typeface="Arial"/>
            </a:endParaRPr>
          </a:p>
        </p:txBody>
      </p:sp>
      <p:sp>
        <p:nvSpPr>
          <p:cNvPr id="215" name="CustomShape 6"/>
          <p:cNvSpPr/>
          <p:nvPr/>
        </p:nvSpPr>
        <p:spPr>
          <a:xfrm>
            <a:off x="405360" y="4260240"/>
            <a:ext cx="3528720" cy="192204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GB" sz="2000" spc="-1" strike="noStrike">
                <a:solidFill>
                  <a:srgbClr val="ffffff"/>
                </a:solidFill>
                <a:uFill>
                  <a:solidFill>
                    <a:srgbClr val="ffffff"/>
                  </a:solidFill>
                </a:uFill>
                <a:latin typeface="Gill Sans MT"/>
              </a:rPr>
              <a:t>Security:</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Safely store volunteer information</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Allow not necessary information to be hidden</a:t>
            </a:r>
            <a:endParaRPr b="0" lang="en-GB" sz="1800" spc="-1" strike="noStrike">
              <a:solidFill>
                <a:srgbClr val="000000"/>
              </a:solidFill>
              <a:uFill>
                <a:solidFill>
                  <a:srgbClr val="ffffff"/>
                </a:solidFill>
              </a:uFill>
              <a:latin typeface="Arial"/>
            </a:endParaRPr>
          </a:p>
        </p:txBody>
      </p:sp>
      <p:sp>
        <p:nvSpPr>
          <p:cNvPr id="216" name="CustomShape 7"/>
          <p:cNvSpPr/>
          <p:nvPr/>
        </p:nvSpPr>
        <p:spPr>
          <a:xfrm>
            <a:off x="8260200" y="1892520"/>
            <a:ext cx="3553200" cy="171432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457200" indent="-456840">
              <a:lnSpc>
                <a:spcPct val="100000"/>
              </a:lnSpc>
            </a:pPr>
            <a:r>
              <a:rPr b="1" lang="en-GB" sz="2000" spc="-1" strike="noStrike">
                <a:solidFill>
                  <a:srgbClr val="ffffff"/>
                </a:solidFill>
                <a:uFill>
                  <a:solidFill>
                    <a:srgbClr val="ffffff"/>
                  </a:solidFill>
                </a:uFill>
                <a:latin typeface="Gill Sans MT"/>
              </a:rPr>
              <a:t>Scalability:</a:t>
            </a:r>
            <a:endParaRPr b="0" lang="en-GB" sz="1800" spc="-1" strike="noStrike">
              <a:solidFill>
                <a:srgbClr val="000000"/>
              </a:solidFill>
              <a:uFill>
                <a:solidFill>
                  <a:srgbClr val="ffffff"/>
                </a:solidFill>
              </a:uFill>
              <a:latin typeface="Arial"/>
            </a:endParaRPr>
          </a:p>
          <a:p>
            <a:pPr marL="457200" indent="-45684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System that can work for many during one day</a:t>
            </a:r>
            <a:endParaRPr b="0" lang="en-GB" sz="1800" spc="-1" strike="noStrike">
              <a:solidFill>
                <a:srgbClr val="000000"/>
              </a:solidFill>
              <a:uFill>
                <a:solidFill>
                  <a:srgbClr val="ffffff"/>
                </a:solidFill>
              </a:uFill>
              <a:latin typeface="Arial"/>
            </a:endParaRPr>
          </a:p>
        </p:txBody>
      </p:sp>
      <p:sp>
        <p:nvSpPr>
          <p:cNvPr id="217" name="CustomShape 8"/>
          <p:cNvSpPr/>
          <p:nvPr/>
        </p:nvSpPr>
        <p:spPr>
          <a:xfrm>
            <a:off x="8260200" y="4265640"/>
            <a:ext cx="3553200" cy="1915560"/>
          </a:xfrm>
          <a:prstGeom prst="round2SameRect">
            <a:avLst>
              <a:gd name="adj1" fmla="val 16667"/>
              <a:gd name="adj2" fmla="val 0"/>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GB" sz="2000" spc="-1" strike="noStrike">
                <a:solidFill>
                  <a:srgbClr val="ffffff"/>
                </a:solidFill>
                <a:uFill>
                  <a:solidFill>
                    <a:srgbClr val="ffffff"/>
                  </a:solidFill>
                </a:uFill>
                <a:latin typeface="Gill Sans MT"/>
              </a:rPr>
              <a:t>Location track:</a:t>
            </a:r>
            <a:endParaRPr b="0" lang="en-GB" sz="1800" spc="-1" strike="noStrike">
              <a:solidFill>
                <a:srgbClr val="000000"/>
              </a:solidFill>
              <a:uFill>
                <a:solidFill>
                  <a:srgbClr val="ffffff"/>
                </a:solidFill>
              </a:uFill>
              <a:latin typeface="Arial"/>
            </a:endParaRPr>
          </a:p>
          <a:p>
            <a:pPr marL="285840" indent="-285480">
              <a:lnSpc>
                <a:spcPct val="100000"/>
              </a:lnSpc>
              <a:buClr>
                <a:srgbClr val="ffffff"/>
              </a:buClr>
              <a:buFont typeface="Arial"/>
              <a:buChar char="•"/>
            </a:pPr>
            <a:r>
              <a:rPr b="0" lang="en-GB" sz="1800" spc="-1" strike="noStrike">
                <a:solidFill>
                  <a:srgbClr val="ffffff"/>
                </a:solidFill>
                <a:uFill>
                  <a:solidFill>
                    <a:srgbClr val="ffffff"/>
                  </a:solidFill>
                </a:uFill>
                <a:latin typeface="Gill Sans MT"/>
              </a:rPr>
              <a:t>Be able to quickly view availability of spolunteers and their location</a:t>
            </a:r>
            <a:endParaRPr b="0" lang="en-GB"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0">
                                  <p:stCondLst>
                                    <p:cond delay="0"/>
                                  </p:stCondLst>
                                  <p:childTnLst>
                                    <p:set>
                                      <p:cBhvr>
                                        <p:cTn id="10" dur="1" fill="hold">
                                          <p:stCondLst>
                                            <p:cond delay="0"/>
                                          </p:stCondLst>
                                        </p:cTn>
                                        <p:tgtEl>
                                          <p:spTgt spid="212">
                                            <p:txEl>
                                              <p:pRg st="0" end="24"/>
                                            </p:txEl>
                                          </p:spTgt>
                                        </p:tgtEl>
                                        <p:attrNameLst>
                                          <p:attrName>style.visibility</p:attrName>
                                        </p:attrNameLst>
                                      </p:cBhvr>
                                      <p:to>
                                        <p:strVal val="visible"/>
                                      </p:to>
                                    </p:set>
                                    <p:animEffect filter="fade" transition="in">
                                      <p:cBhvr additive="repl">
                                        <p:cTn id="11" dur="500"/>
                                        <p:tgtEl>
                                          <p:spTgt spid="212">
                                            <p:txEl>
                                              <p:pRg st="0" end="24"/>
                                            </p:txEl>
                                          </p:spTgt>
                                        </p:tgtEl>
                                      </p:cBhvr>
                                    </p:animEffect>
                                  </p:childTnLst>
                                </p:cTn>
                              </p:par>
                              <p:par>
                                <p:cTn id="12" nodeType="withEffect" fill="hold" presetClass="entr" presetID="10">
                                  <p:stCondLst>
                                    <p:cond delay="0"/>
                                  </p:stCondLst>
                                  <p:childTnLst>
                                    <p:set>
                                      <p:cBhvr>
                                        <p:cTn id="13" dur="1" fill="hold">
                                          <p:stCondLst>
                                            <p:cond delay="0"/>
                                          </p:stCondLst>
                                        </p:cTn>
                                        <p:tgtEl>
                                          <p:spTgt spid="212">
                                            <p:txEl>
                                              <p:pRg st="24" end="41"/>
                                            </p:txEl>
                                          </p:spTgt>
                                        </p:tgtEl>
                                        <p:attrNameLst>
                                          <p:attrName>style.visibility</p:attrName>
                                        </p:attrNameLst>
                                      </p:cBhvr>
                                      <p:to>
                                        <p:strVal val="visible"/>
                                      </p:to>
                                    </p:set>
                                    <p:animEffect filter="fade" transition="in">
                                      <p:cBhvr additive="repl">
                                        <p:cTn id="14" dur="500"/>
                                        <p:tgtEl>
                                          <p:spTgt spid="212">
                                            <p:txEl>
                                              <p:pRg st="24" end="41"/>
                                            </p:txEl>
                                          </p:spTgt>
                                        </p:tgtEl>
                                      </p:cBhvr>
                                    </p:animEffect>
                                  </p:childTnLst>
                                </p:cTn>
                              </p:par>
                              <p:par>
                                <p:cTn id="15" nodeType="withEffect" fill="hold" presetClass="entr" presetID="10">
                                  <p:stCondLst>
                                    <p:cond delay="0"/>
                                  </p:stCondLst>
                                  <p:childTnLst>
                                    <p:set>
                                      <p:cBhvr>
                                        <p:cTn id="16" dur="1" fill="hold">
                                          <p:stCondLst>
                                            <p:cond delay="0"/>
                                          </p:stCondLst>
                                        </p:cTn>
                                        <p:tgtEl>
                                          <p:spTgt spid="212">
                                            <p:txEl>
                                              <p:pRg st="41" end="57"/>
                                            </p:txEl>
                                          </p:spTgt>
                                        </p:tgtEl>
                                        <p:attrNameLst>
                                          <p:attrName>style.visibility</p:attrName>
                                        </p:attrNameLst>
                                      </p:cBhvr>
                                      <p:to>
                                        <p:strVal val="visible"/>
                                      </p:to>
                                    </p:set>
                                    <p:animEffect filter="fade" transition="in">
                                      <p:cBhvr additive="repl">
                                        <p:cTn id="17" dur="500"/>
                                        <p:tgtEl>
                                          <p:spTgt spid="212">
                                            <p:txEl>
                                              <p:pRg st="41" end="57"/>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dur="1" fill="hold">
                                          <p:stCondLst>
                                            <p:cond delay="0"/>
                                          </p:stCondLst>
                                        </p:cTn>
                                        <p:tgtEl>
                                          <p:spTgt spid="213">
                                            <p:txEl>
                                              <p:pRg st="1" end="13"/>
                                            </p:txEl>
                                          </p:spTgt>
                                        </p:tgtEl>
                                        <p:attrNameLst>
                                          <p:attrName>style.visibility</p:attrName>
                                        </p:attrNameLst>
                                      </p:cBhvr>
                                      <p:to>
                                        <p:strVal val="visible"/>
                                      </p:to>
                                    </p:set>
                                    <p:animEffect filter="fade" transition="in">
                                      <p:cBhvr additive="repl">
                                        <p:cTn id="22" dur="500"/>
                                        <p:tgtEl>
                                          <p:spTgt spid="213">
                                            <p:txEl>
                                              <p:pRg st="1" end="13"/>
                                            </p:txEl>
                                          </p:spTgt>
                                        </p:tgtEl>
                                      </p:cBhvr>
                                    </p:animEffect>
                                  </p:childTnLst>
                                </p:cTn>
                              </p:par>
                              <p:par>
                                <p:cTn id="23" nodeType="withEffect" fill="hold" presetClass="entr" presetID="10">
                                  <p:stCondLst>
                                    <p:cond delay="0"/>
                                  </p:stCondLst>
                                  <p:childTnLst>
                                    <p:set>
                                      <p:cBhvr>
                                        <p:cTn id="24" dur="1" fill="hold">
                                          <p:stCondLst>
                                            <p:cond delay="0"/>
                                          </p:stCondLst>
                                        </p:cTn>
                                        <p:tgtEl>
                                          <p:spTgt spid="213">
                                            <p:txEl>
                                              <p:pRg st="13" end="42"/>
                                            </p:txEl>
                                          </p:spTgt>
                                        </p:tgtEl>
                                        <p:attrNameLst>
                                          <p:attrName>style.visibility</p:attrName>
                                        </p:attrNameLst>
                                      </p:cBhvr>
                                      <p:to>
                                        <p:strVal val="visible"/>
                                      </p:to>
                                    </p:set>
                                    <p:animEffect filter="fade" transition="in">
                                      <p:cBhvr additive="repl">
                                        <p:cTn id="25" dur="500"/>
                                        <p:tgtEl>
                                          <p:spTgt spid="213">
                                            <p:txEl>
                                              <p:pRg st="13" end="42"/>
                                            </p:txEl>
                                          </p:spTgt>
                                        </p:tgtEl>
                                      </p:cBhvr>
                                    </p:animEffect>
                                  </p:childTnLst>
                                </p:cTn>
                              </p:par>
                              <p:par>
                                <p:cTn id="26" nodeType="withEffect" fill="hold" presetClass="entr" presetID="10">
                                  <p:stCondLst>
                                    <p:cond delay="0"/>
                                  </p:stCondLst>
                                  <p:childTnLst>
                                    <p:set>
                                      <p:cBhvr>
                                        <p:cTn id="27" dur="1" fill="hold">
                                          <p:stCondLst>
                                            <p:cond delay="0"/>
                                          </p:stCondLst>
                                        </p:cTn>
                                        <p:tgtEl>
                                          <p:spTgt spid="213">
                                            <p:txEl>
                                              <p:pRg st="42" end="58"/>
                                            </p:txEl>
                                          </p:spTgt>
                                        </p:tgtEl>
                                        <p:attrNameLst>
                                          <p:attrName>style.visibility</p:attrName>
                                        </p:attrNameLst>
                                      </p:cBhvr>
                                      <p:to>
                                        <p:strVal val="visible"/>
                                      </p:to>
                                    </p:set>
                                    <p:animEffect filter="fade" transition="in">
                                      <p:cBhvr additive="repl">
                                        <p:cTn id="28" dur="500"/>
                                        <p:tgtEl>
                                          <p:spTgt spid="213">
                                            <p:txEl>
                                              <p:pRg st="42" end="58"/>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216">
                                            <p:txEl>
                                              <p:pRg st="0" end="13"/>
                                            </p:txEl>
                                          </p:spTgt>
                                        </p:tgtEl>
                                        <p:attrNameLst>
                                          <p:attrName>style.visibility</p:attrName>
                                        </p:attrNameLst>
                                      </p:cBhvr>
                                      <p:to>
                                        <p:strVal val="visible"/>
                                      </p:to>
                                    </p:set>
                                    <p:animEffect filter="fade" transition="in">
                                      <p:cBhvr additive="repl">
                                        <p:cTn id="33" dur="500"/>
                                        <p:tgtEl>
                                          <p:spTgt spid="216">
                                            <p:txEl>
                                              <p:pRg st="0" end="13"/>
                                            </p:txEl>
                                          </p:spTgt>
                                        </p:tgtEl>
                                      </p:cBhvr>
                                    </p:animEffect>
                                  </p:childTnLst>
                                </p:cTn>
                              </p:par>
                              <p:par>
                                <p:cTn id="34" nodeType="withEffect" fill="hold" presetClass="entr" presetID="10">
                                  <p:stCondLst>
                                    <p:cond delay="0"/>
                                  </p:stCondLst>
                                  <p:childTnLst>
                                    <p:set>
                                      <p:cBhvr>
                                        <p:cTn id="35" dur="1" fill="hold">
                                          <p:stCondLst>
                                            <p:cond delay="0"/>
                                          </p:stCondLst>
                                        </p:cTn>
                                        <p:tgtEl>
                                          <p:spTgt spid="216">
                                            <p:txEl>
                                              <p:pRg st="13" end="58"/>
                                            </p:txEl>
                                          </p:spTgt>
                                        </p:tgtEl>
                                        <p:attrNameLst>
                                          <p:attrName>style.visibility</p:attrName>
                                        </p:attrNameLst>
                                      </p:cBhvr>
                                      <p:to>
                                        <p:strVal val="visible"/>
                                      </p:to>
                                    </p:set>
                                    <p:animEffect filter="fade" transition="in">
                                      <p:cBhvr additive="repl">
                                        <p:cTn id="36" dur="500"/>
                                        <p:tgtEl>
                                          <p:spTgt spid="216">
                                            <p:txEl>
                                              <p:pRg st="13" end="58"/>
                                            </p:txEl>
                                          </p:spTgt>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0">
                                  <p:stCondLst>
                                    <p:cond delay="0"/>
                                  </p:stCondLst>
                                  <p:childTnLst>
                                    <p:set>
                                      <p:cBhvr>
                                        <p:cTn id="40" dur="1" fill="hold">
                                          <p:stCondLst>
                                            <p:cond delay="0"/>
                                          </p:stCondLst>
                                        </p:cTn>
                                        <p:tgtEl>
                                          <p:spTgt spid="215">
                                            <p:txEl>
                                              <p:pRg st="0" end="10"/>
                                            </p:txEl>
                                          </p:spTgt>
                                        </p:tgtEl>
                                        <p:attrNameLst>
                                          <p:attrName>style.visibility</p:attrName>
                                        </p:attrNameLst>
                                      </p:cBhvr>
                                      <p:to>
                                        <p:strVal val="visible"/>
                                      </p:to>
                                    </p:set>
                                    <p:animEffect filter="fade" transition="in">
                                      <p:cBhvr additive="repl">
                                        <p:cTn id="41" dur="500"/>
                                        <p:tgtEl>
                                          <p:spTgt spid="215">
                                            <p:txEl>
                                              <p:pRg st="0" end="10"/>
                                            </p:txEl>
                                          </p:spTgt>
                                        </p:tgtEl>
                                      </p:cBhvr>
                                    </p:animEffect>
                                  </p:childTnLst>
                                </p:cTn>
                              </p:par>
                              <p:par>
                                <p:cTn id="42" nodeType="withEffect" fill="hold" presetClass="entr" presetID="10">
                                  <p:stCondLst>
                                    <p:cond delay="0"/>
                                  </p:stCondLst>
                                  <p:childTnLst>
                                    <p:set>
                                      <p:cBhvr>
                                        <p:cTn id="43" dur="1" fill="hold">
                                          <p:stCondLst>
                                            <p:cond delay="0"/>
                                          </p:stCondLst>
                                        </p:cTn>
                                        <p:tgtEl>
                                          <p:spTgt spid="215">
                                            <p:txEl>
                                              <p:pRg st="10" end="45"/>
                                            </p:txEl>
                                          </p:spTgt>
                                        </p:tgtEl>
                                        <p:attrNameLst>
                                          <p:attrName>style.visibility</p:attrName>
                                        </p:attrNameLst>
                                      </p:cBhvr>
                                      <p:to>
                                        <p:strVal val="visible"/>
                                      </p:to>
                                    </p:set>
                                    <p:animEffect filter="fade" transition="in">
                                      <p:cBhvr additive="repl">
                                        <p:cTn id="44" dur="500"/>
                                        <p:tgtEl>
                                          <p:spTgt spid="215">
                                            <p:txEl>
                                              <p:pRg st="10" end="45"/>
                                            </p:txEl>
                                          </p:spTgt>
                                        </p:tgtEl>
                                      </p:cBhvr>
                                    </p:animEffect>
                                  </p:childTnLst>
                                </p:cTn>
                              </p:par>
                              <p:par>
                                <p:cTn id="45" nodeType="withEffect" fill="hold" presetClass="entr" presetID="10">
                                  <p:stCondLst>
                                    <p:cond delay="0"/>
                                  </p:stCondLst>
                                  <p:childTnLst>
                                    <p:set>
                                      <p:cBhvr>
                                        <p:cTn id="46" dur="1" fill="hold">
                                          <p:stCondLst>
                                            <p:cond delay="0"/>
                                          </p:stCondLst>
                                        </p:cTn>
                                        <p:tgtEl>
                                          <p:spTgt spid="215">
                                            <p:txEl>
                                              <p:pRg st="45" end="90"/>
                                            </p:txEl>
                                          </p:spTgt>
                                        </p:tgtEl>
                                        <p:attrNameLst>
                                          <p:attrName>style.visibility</p:attrName>
                                        </p:attrNameLst>
                                      </p:cBhvr>
                                      <p:to>
                                        <p:strVal val="visible"/>
                                      </p:to>
                                    </p:set>
                                    <p:animEffect filter="fade" transition="in">
                                      <p:cBhvr additive="repl">
                                        <p:cTn id="47" dur="500"/>
                                        <p:tgtEl>
                                          <p:spTgt spid="215">
                                            <p:txEl>
                                              <p:pRg st="45" end="90"/>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214">
                                            <p:txEl>
                                              <p:pRg st="0" end="17"/>
                                            </p:txEl>
                                          </p:spTgt>
                                        </p:tgtEl>
                                        <p:attrNameLst>
                                          <p:attrName>style.visibility</p:attrName>
                                        </p:attrNameLst>
                                      </p:cBhvr>
                                      <p:to>
                                        <p:strVal val="visible"/>
                                      </p:to>
                                    </p:set>
                                    <p:animEffect filter="fade" transition="in">
                                      <p:cBhvr additive="repl">
                                        <p:cTn id="52" dur="500"/>
                                        <p:tgtEl>
                                          <p:spTgt spid="214">
                                            <p:txEl>
                                              <p:pRg st="0" end="17"/>
                                            </p:txEl>
                                          </p:spTgt>
                                        </p:tgtEl>
                                      </p:cBhvr>
                                    </p:animEffect>
                                  </p:childTnLst>
                                </p:cTn>
                              </p:par>
                              <p:par>
                                <p:cTn id="53" nodeType="withEffect" fill="hold" presetClass="entr" presetID="10">
                                  <p:stCondLst>
                                    <p:cond delay="0"/>
                                  </p:stCondLst>
                                  <p:childTnLst>
                                    <p:set>
                                      <p:cBhvr>
                                        <p:cTn id="54" dur="1" fill="hold">
                                          <p:stCondLst>
                                            <p:cond delay="0"/>
                                          </p:stCondLst>
                                        </p:cTn>
                                        <p:tgtEl>
                                          <p:spTgt spid="214">
                                            <p:txEl>
                                              <p:pRg st="17" end="87"/>
                                            </p:txEl>
                                          </p:spTgt>
                                        </p:tgtEl>
                                        <p:attrNameLst>
                                          <p:attrName>style.visibility</p:attrName>
                                        </p:attrNameLst>
                                      </p:cBhvr>
                                      <p:to>
                                        <p:strVal val="visible"/>
                                      </p:to>
                                    </p:set>
                                    <p:animEffect filter="fade" transition="in">
                                      <p:cBhvr additive="repl">
                                        <p:cTn id="55" dur="500"/>
                                        <p:tgtEl>
                                          <p:spTgt spid="214">
                                            <p:txEl>
                                              <p:pRg st="17" end="87"/>
                                            </p:txEl>
                                          </p:spTgt>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0">
                                  <p:stCondLst>
                                    <p:cond delay="0"/>
                                  </p:stCondLst>
                                  <p:childTnLst>
                                    <p:set>
                                      <p:cBhvr>
                                        <p:cTn id="59" dur="1" fill="hold">
                                          <p:stCondLst>
                                            <p:cond delay="0"/>
                                          </p:stCondLst>
                                        </p:cTn>
                                        <p:tgtEl>
                                          <p:spTgt spid="217">
                                            <p:txEl>
                                              <p:pRg st="0" end="16"/>
                                            </p:txEl>
                                          </p:spTgt>
                                        </p:tgtEl>
                                        <p:attrNameLst>
                                          <p:attrName>style.visibility</p:attrName>
                                        </p:attrNameLst>
                                      </p:cBhvr>
                                      <p:to>
                                        <p:strVal val="visible"/>
                                      </p:to>
                                    </p:set>
                                    <p:animEffect filter="fade" transition="in">
                                      <p:cBhvr additive="repl">
                                        <p:cTn id="60" dur="500"/>
                                        <p:tgtEl>
                                          <p:spTgt spid="217">
                                            <p:txEl>
                                              <p:pRg st="0" end="16"/>
                                            </p:txEl>
                                          </p:spTgt>
                                        </p:tgtEl>
                                      </p:cBhvr>
                                    </p:animEffect>
                                  </p:childTnLst>
                                </p:cTn>
                              </p:par>
                              <p:par>
                                <p:cTn id="61" nodeType="withEffect" fill="hold" presetClass="entr" presetID="10">
                                  <p:stCondLst>
                                    <p:cond delay="0"/>
                                  </p:stCondLst>
                                  <p:childTnLst>
                                    <p:set>
                                      <p:cBhvr>
                                        <p:cTn id="62" dur="1" fill="hold">
                                          <p:stCondLst>
                                            <p:cond delay="0"/>
                                          </p:stCondLst>
                                        </p:cTn>
                                        <p:tgtEl>
                                          <p:spTgt spid="217">
                                            <p:txEl>
                                              <p:pRg st="16" end="87"/>
                                            </p:txEl>
                                          </p:spTgt>
                                        </p:tgtEl>
                                        <p:attrNameLst>
                                          <p:attrName>style.visibility</p:attrName>
                                        </p:attrNameLst>
                                      </p:cBhvr>
                                      <p:to>
                                        <p:strVal val="visible"/>
                                      </p:to>
                                    </p:set>
                                    <p:animEffect filter="fade" transition="in">
                                      <p:cBhvr additive="repl">
                                        <p:cTn id="63" dur="500"/>
                                        <p:tgtEl>
                                          <p:spTgt spid="217">
                                            <p:txEl>
                                              <p:pRg st="16" end="8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pic>
        <p:nvPicPr>
          <p:cNvPr id="218" name="Picture 6" descr=""/>
          <p:cNvPicPr/>
          <p:nvPr/>
        </p:nvPicPr>
        <p:blipFill>
          <a:blip r:embed="rId1"/>
          <a:stretch/>
        </p:blipFill>
        <p:spPr>
          <a:xfrm>
            <a:off x="6081480" y="532800"/>
            <a:ext cx="5433480" cy="6402240"/>
          </a:xfrm>
          <a:prstGeom prst="rect">
            <a:avLst/>
          </a:prstGeom>
          <a:ln>
            <a:noFill/>
          </a:ln>
        </p:spPr>
      </p:pic>
      <p:sp>
        <p:nvSpPr>
          <p:cNvPr id="219" name="TextShape 1"/>
          <p:cNvSpPr txBox="1"/>
          <p:nvPr/>
        </p:nvSpPr>
        <p:spPr>
          <a:xfrm>
            <a:off x="0" y="-160560"/>
            <a:ext cx="10515240" cy="1325160"/>
          </a:xfrm>
          <a:prstGeom prst="rect">
            <a:avLst/>
          </a:prstGeom>
          <a:noFill/>
          <a:ln>
            <a:noFill/>
          </a:ln>
        </p:spPr>
        <p:txBody>
          <a:bodyPr anchor="ctr"/>
          <a:p>
            <a:pPr>
              <a:lnSpc>
                <a:spcPct val="90000"/>
              </a:lnSpc>
            </a:pPr>
            <a:r>
              <a:rPr b="1" lang="en-US" sz="2800" spc="-1" strike="noStrike" u="sng">
                <a:solidFill>
                  <a:srgbClr val="000000"/>
                </a:solidFill>
                <a:uFill>
                  <a:solidFill>
                    <a:srgbClr val="ffffff"/>
                  </a:solidFill>
                </a:uFill>
                <a:latin typeface="Gill Sans MT"/>
                <a:ea typeface="Gill Sans MT"/>
              </a:rPr>
              <a:t>HOW HAVE WE IMPROVED THE PROCESS?</a:t>
            </a:r>
            <a:endParaRPr b="0" lang="en-US" sz="1800" spc="-1" strike="noStrike">
              <a:solidFill>
                <a:srgbClr val="000000"/>
              </a:solidFill>
              <a:uFill>
                <a:solidFill>
                  <a:srgbClr val="ffffff"/>
                </a:solidFill>
              </a:uFill>
              <a:latin typeface="Calibri"/>
            </a:endParaRPr>
          </a:p>
        </p:txBody>
      </p:sp>
      <p:sp>
        <p:nvSpPr>
          <p:cNvPr id="220" name="CustomShape 2"/>
          <p:cNvSpPr/>
          <p:nvPr/>
        </p:nvSpPr>
        <p:spPr>
          <a:xfrm>
            <a:off x="700200" y="959400"/>
            <a:ext cx="4488840" cy="950400"/>
          </a:xfrm>
          <a:prstGeom prst="roundRect">
            <a:avLst>
              <a:gd name="adj" fmla="val 16667"/>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343080" indent="-342720" algn="ctr">
              <a:lnSpc>
                <a:spcPct val="100000"/>
              </a:lnSpc>
            </a:pPr>
            <a:r>
              <a:rPr b="0" lang="en-GB" sz="1800" spc="-1" strike="noStrike">
                <a:solidFill>
                  <a:srgbClr val="ffffff"/>
                </a:solidFill>
                <a:uFill>
                  <a:solidFill>
                    <a:srgbClr val="ffffff"/>
                  </a:solidFill>
                </a:uFill>
                <a:latin typeface="Calibri"/>
              </a:rPr>
              <a:t>Sign up en route to or at venue</a:t>
            </a:r>
            <a:endParaRPr b="0" lang="en-GB" sz="1800" spc="-1" strike="noStrike">
              <a:solidFill>
                <a:srgbClr val="000000"/>
              </a:solidFill>
              <a:uFill>
                <a:solidFill>
                  <a:srgbClr val="ffffff"/>
                </a:solidFill>
              </a:uFill>
              <a:latin typeface="Arial"/>
            </a:endParaRPr>
          </a:p>
          <a:p>
            <a:pPr marL="343080" indent="-342720" algn="ctr">
              <a:lnSpc>
                <a:spcPct val="100000"/>
              </a:lnSpc>
            </a:pPr>
            <a:r>
              <a:rPr b="0" lang="en-GB" sz="1800" spc="-1" strike="noStrike">
                <a:solidFill>
                  <a:srgbClr val="ffffff"/>
                </a:solidFill>
                <a:uFill>
                  <a:solidFill>
                    <a:srgbClr val="ffffff"/>
                  </a:solidFill>
                </a:uFill>
                <a:latin typeface="Calibri"/>
              </a:rPr>
              <a:t>Collect arm band scanned linked to </a:t>
            </a:r>
            <a:endParaRPr b="0" lang="en-GB" sz="1800" spc="-1" strike="noStrike">
              <a:solidFill>
                <a:srgbClr val="000000"/>
              </a:solidFill>
              <a:uFill>
                <a:solidFill>
                  <a:srgbClr val="ffffff"/>
                </a:solidFill>
              </a:uFill>
              <a:latin typeface="Arial"/>
            </a:endParaRPr>
          </a:p>
          <a:p>
            <a:pPr marL="343080" indent="-342720" algn="ctr">
              <a:lnSpc>
                <a:spcPct val="100000"/>
              </a:lnSpc>
            </a:pPr>
            <a:r>
              <a:rPr b="1" lang="en-GB" sz="1800" spc="-1" strike="noStrike" u="sng">
                <a:solidFill>
                  <a:srgbClr val="ffffff"/>
                </a:solidFill>
                <a:uFill>
                  <a:solidFill>
                    <a:srgbClr val="ffffff"/>
                  </a:solidFill>
                </a:uFill>
                <a:latin typeface="Calibri"/>
              </a:rPr>
              <a:t>QR code</a:t>
            </a:r>
            <a:endParaRPr b="0" lang="en-GB" sz="1800" spc="-1" strike="noStrike">
              <a:solidFill>
                <a:srgbClr val="000000"/>
              </a:solidFill>
              <a:uFill>
                <a:solidFill>
                  <a:srgbClr val="ffffff"/>
                </a:solidFill>
              </a:uFill>
              <a:latin typeface="Arial"/>
            </a:endParaRPr>
          </a:p>
        </p:txBody>
      </p:sp>
      <p:sp>
        <p:nvSpPr>
          <p:cNvPr id="221" name="CustomShape 3"/>
          <p:cNvSpPr/>
          <p:nvPr/>
        </p:nvSpPr>
        <p:spPr>
          <a:xfrm>
            <a:off x="700200" y="2139840"/>
            <a:ext cx="4488840" cy="813240"/>
          </a:xfrm>
          <a:prstGeom prst="roundRect">
            <a:avLst>
              <a:gd name="adj" fmla="val 16667"/>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Manager scans arm band and pulls up the skills listed by spolunteer to discuss and tick/reject in database</a:t>
            </a:r>
            <a:endParaRPr b="0" lang="en-GB" sz="1800" spc="-1" strike="noStrike">
              <a:solidFill>
                <a:srgbClr val="000000"/>
              </a:solidFill>
              <a:uFill>
                <a:solidFill>
                  <a:srgbClr val="ffffff"/>
                </a:solidFill>
              </a:uFill>
              <a:latin typeface="Arial"/>
            </a:endParaRPr>
          </a:p>
        </p:txBody>
      </p:sp>
      <p:sp>
        <p:nvSpPr>
          <p:cNvPr id="222" name="CustomShape 4"/>
          <p:cNvSpPr/>
          <p:nvPr/>
        </p:nvSpPr>
        <p:spPr>
          <a:xfrm>
            <a:off x="700200" y="3186360"/>
            <a:ext cx="4488840" cy="7416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Training is completed via online videos as much as possible in reception</a:t>
            </a:r>
            <a:endParaRPr b="0" lang="en-GB" sz="1800" spc="-1" strike="noStrike">
              <a:solidFill>
                <a:srgbClr val="000000"/>
              </a:solidFill>
              <a:uFill>
                <a:solidFill>
                  <a:srgbClr val="ffffff"/>
                </a:solidFill>
              </a:uFill>
              <a:latin typeface="Arial"/>
            </a:endParaRPr>
          </a:p>
        </p:txBody>
      </p:sp>
      <p:sp>
        <p:nvSpPr>
          <p:cNvPr id="223" name="CustomShape 5"/>
          <p:cNvSpPr/>
          <p:nvPr/>
        </p:nvSpPr>
        <p:spPr>
          <a:xfrm>
            <a:off x="700200" y="4118760"/>
            <a:ext cx="4488840" cy="1140840"/>
          </a:xfrm>
          <a:prstGeom prst="roundRect">
            <a:avLst>
              <a:gd name="adj" fmla="val 16667"/>
            </a:avLst>
          </a:prstGeom>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Manager queries which volunteers are free and each spolunteer’s QR code is scanned when they get assigned to a team</a:t>
            </a:r>
            <a:endParaRPr b="0" lang="en-GB" sz="1800" spc="-1" strike="noStrike">
              <a:solidFill>
                <a:srgbClr val="000000"/>
              </a:solidFill>
              <a:uFill>
                <a:solidFill>
                  <a:srgbClr val="ffffff"/>
                </a:solidFill>
              </a:uFill>
              <a:latin typeface="Arial"/>
            </a:endParaRPr>
          </a:p>
        </p:txBody>
      </p:sp>
      <p:sp>
        <p:nvSpPr>
          <p:cNvPr id="224" name="CustomShape 6"/>
          <p:cNvSpPr/>
          <p:nvPr/>
        </p:nvSpPr>
        <p:spPr>
          <a:xfrm>
            <a:off x="700200" y="5430960"/>
            <a:ext cx="4488840" cy="1242000"/>
          </a:xfrm>
          <a:prstGeom prst="roundRect">
            <a:avLst>
              <a:gd name="adj" fmla="val 16667"/>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Spolunteers sign out by returning arm band and scanning the QR code. Spolunteer can indicate their future availability</a:t>
            </a:r>
            <a:endParaRPr b="0" lang="en-GB" sz="1800" spc="-1" strike="noStrike">
              <a:solidFill>
                <a:srgbClr val="000000"/>
              </a:solidFill>
              <a:uFill>
                <a:solidFill>
                  <a:srgbClr val="ffffff"/>
                </a:solidFill>
              </a:uFill>
              <a:latin typeface="Arial"/>
            </a:endParaRPr>
          </a:p>
        </p:txBody>
      </p:sp>
    </p:spTree>
  </p:cSld>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10">
                                  <p:stCondLst>
                                    <p:cond delay="0"/>
                                  </p:stCondLst>
                                  <p:childTnLst>
                                    <p:set>
                                      <p:cBhvr>
                                        <p:cTn id="69" dur="1" fill="hold">
                                          <p:stCondLst>
                                            <p:cond delay="0"/>
                                          </p:stCondLst>
                                        </p:cTn>
                                        <p:tgtEl>
                                          <p:spTgt spid="220"/>
                                        </p:tgtEl>
                                        <p:attrNameLst>
                                          <p:attrName>style.visibility</p:attrName>
                                        </p:attrNameLst>
                                      </p:cBhvr>
                                      <p:to>
                                        <p:strVal val="visible"/>
                                      </p:to>
                                    </p:set>
                                    <p:animEffect filter="fade" transition="in">
                                      <p:cBhvr additive="repl">
                                        <p:cTn id="70" dur="500"/>
                                        <p:tgtEl>
                                          <p:spTgt spid="220"/>
                                        </p:tgtEl>
                                      </p:cBhvr>
                                    </p:animEffec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0">
                                  <p:stCondLst>
                                    <p:cond delay="0"/>
                                  </p:stCondLst>
                                  <p:childTnLst>
                                    <p:set>
                                      <p:cBhvr>
                                        <p:cTn id="74" dur="1" fill="hold">
                                          <p:stCondLst>
                                            <p:cond delay="0"/>
                                          </p:stCondLst>
                                        </p:cTn>
                                        <p:tgtEl>
                                          <p:spTgt spid="221"/>
                                        </p:tgtEl>
                                        <p:attrNameLst>
                                          <p:attrName>style.visibility</p:attrName>
                                        </p:attrNameLst>
                                      </p:cBhvr>
                                      <p:to>
                                        <p:strVal val="visible"/>
                                      </p:to>
                                    </p:set>
                                    <p:animEffect filter="fade" transition="in">
                                      <p:cBhvr additive="repl">
                                        <p:cTn id="75" dur="500"/>
                                        <p:tgtEl>
                                          <p:spTgt spid="221"/>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0">
                                  <p:stCondLst>
                                    <p:cond delay="0"/>
                                  </p:stCondLst>
                                  <p:childTnLst>
                                    <p:set>
                                      <p:cBhvr>
                                        <p:cTn id="79" dur="1" fill="hold">
                                          <p:stCondLst>
                                            <p:cond delay="0"/>
                                          </p:stCondLst>
                                        </p:cTn>
                                        <p:tgtEl>
                                          <p:spTgt spid="222"/>
                                        </p:tgtEl>
                                        <p:attrNameLst>
                                          <p:attrName>style.visibility</p:attrName>
                                        </p:attrNameLst>
                                      </p:cBhvr>
                                      <p:to>
                                        <p:strVal val="visible"/>
                                      </p:to>
                                    </p:set>
                                    <p:animEffect filter="fade" transition="in">
                                      <p:cBhvr additive="repl">
                                        <p:cTn id="80" dur="500"/>
                                        <p:tgtEl>
                                          <p:spTgt spid="222"/>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0">
                                  <p:stCondLst>
                                    <p:cond delay="0"/>
                                  </p:stCondLst>
                                  <p:childTnLst>
                                    <p:set>
                                      <p:cBhvr>
                                        <p:cTn id="84" dur="1" fill="hold">
                                          <p:stCondLst>
                                            <p:cond delay="0"/>
                                          </p:stCondLst>
                                        </p:cTn>
                                        <p:tgtEl>
                                          <p:spTgt spid="223"/>
                                        </p:tgtEl>
                                        <p:attrNameLst>
                                          <p:attrName>style.visibility</p:attrName>
                                        </p:attrNameLst>
                                      </p:cBhvr>
                                      <p:to>
                                        <p:strVal val="visible"/>
                                      </p:to>
                                    </p:set>
                                    <p:animEffect filter="fade" transition="in">
                                      <p:cBhvr additive="repl">
                                        <p:cTn id="85" dur="500"/>
                                        <p:tgtEl>
                                          <p:spTgt spid="223"/>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224"/>
                                        </p:tgtEl>
                                        <p:attrNameLst>
                                          <p:attrName>style.visibility</p:attrName>
                                        </p:attrNameLst>
                                      </p:cBhvr>
                                      <p:to>
                                        <p:strVal val="visible"/>
                                      </p:to>
                                    </p:set>
                                    <p:animEffect filter="fade" transition="in">
                                      <p:cBhvr additive="repl">
                                        <p:cTn id="90" dur="500"/>
                                        <p:tgtEl>
                                          <p:spTgt spid="22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6e6"/>
        </a:solidFill>
      </p:bgPr>
    </p:bg>
    <p:spTree>
      <p:nvGrpSpPr>
        <p:cNvPr id="1" name=""/>
        <p:cNvGrpSpPr/>
        <p:nvPr/>
      </p:nvGrpSpPr>
      <p:grpSpPr>
        <a:xfrm>
          <a:off x="0" y="0"/>
          <a:ext cx="0" cy="0"/>
          <a:chOff x="0" y="0"/>
          <a:chExt cx="0" cy="0"/>
        </a:xfrm>
      </p:grpSpPr>
      <p:pic>
        <p:nvPicPr>
          <p:cNvPr id="225" name="Picture 3" descr=""/>
          <p:cNvPicPr/>
          <p:nvPr/>
        </p:nvPicPr>
        <p:blipFill>
          <a:blip r:embed="rId1"/>
          <a:stretch/>
        </p:blipFill>
        <p:spPr>
          <a:xfrm>
            <a:off x="5816880" y="621720"/>
            <a:ext cx="5433480" cy="6402240"/>
          </a:xfrm>
          <a:prstGeom prst="rect">
            <a:avLst/>
          </a:prstGeom>
          <a:ln>
            <a:noFill/>
          </a:ln>
        </p:spPr>
      </p:pic>
      <p:sp>
        <p:nvSpPr>
          <p:cNvPr id="226" name="TextShape 1"/>
          <p:cNvSpPr txBox="1"/>
          <p:nvPr/>
        </p:nvSpPr>
        <p:spPr>
          <a:xfrm>
            <a:off x="0" y="-169200"/>
            <a:ext cx="10515240" cy="1325160"/>
          </a:xfrm>
          <a:prstGeom prst="rect">
            <a:avLst/>
          </a:prstGeom>
          <a:noFill/>
          <a:ln>
            <a:noFill/>
          </a:ln>
        </p:spPr>
        <p:txBody>
          <a:bodyPr anchor="ctr"/>
          <a:p>
            <a:pPr>
              <a:lnSpc>
                <a:spcPct val="90000"/>
              </a:lnSpc>
            </a:pPr>
            <a:r>
              <a:rPr b="1" lang="en-US" sz="2800" spc="-1" strike="noStrike" u="sng">
                <a:solidFill>
                  <a:srgbClr val="000000"/>
                </a:solidFill>
                <a:uFill>
                  <a:solidFill>
                    <a:srgbClr val="ffffff"/>
                  </a:solidFill>
                </a:uFill>
                <a:latin typeface="Gill Sans MT"/>
                <a:ea typeface="Gill Sans MT"/>
              </a:rPr>
              <a:t>WHAT TECHNOLOGY HAVE WE USED?</a:t>
            </a:r>
            <a:endParaRPr b="0" lang="en-US" sz="1800" spc="-1" strike="noStrike">
              <a:solidFill>
                <a:srgbClr val="000000"/>
              </a:solidFill>
              <a:uFill>
                <a:solidFill>
                  <a:srgbClr val="ffffff"/>
                </a:solidFill>
              </a:uFill>
              <a:latin typeface="Calibri"/>
            </a:endParaRPr>
          </a:p>
        </p:txBody>
      </p:sp>
      <p:sp>
        <p:nvSpPr>
          <p:cNvPr id="227" name="CustomShape 2"/>
          <p:cNvSpPr/>
          <p:nvPr/>
        </p:nvSpPr>
        <p:spPr>
          <a:xfrm>
            <a:off x="644040" y="1156320"/>
            <a:ext cx="3519000" cy="885600"/>
          </a:xfrm>
          <a:prstGeom prst="roundRect">
            <a:avLst>
              <a:gd name="adj" fmla="val 16667"/>
            </a:avLst>
          </a:prstGeom>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Sign up is made via a mobile friendly website built using HTML, CSS and Bootstrap</a:t>
            </a:r>
            <a:endParaRPr b="0" lang="en-GB" sz="1800" spc="-1" strike="noStrike">
              <a:solidFill>
                <a:srgbClr val="000000"/>
              </a:solidFill>
              <a:uFill>
                <a:solidFill>
                  <a:srgbClr val="ffffff"/>
                </a:solidFill>
              </a:uFill>
              <a:latin typeface="Arial"/>
            </a:endParaRPr>
          </a:p>
        </p:txBody>
      </p:sp>
      <p:sp>
        <p:nvSpPr>
          <p:cNvPr id="228" name="CustomShape 3"/>
          <p:cNvSpPr/>
          <p:nvPr/>
        </p:nvSpPr>
        <p:spPr>
          <a:xfrm>
            <a:off x="667800" y="2634480"/>
            <a:ext cx="3519000" cy="885600"/>
          </a:xfrm>
          <a:prstGeom prst="roundRect">
            <a:avLst>
              <a:gd name="adj" fmla="val 16667"/>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Information is stored in a database built using mysql</a:t>
            </a:r>
            <a:endParaRPr b="0" lang="en-GB" sz="1800" spc="-1" strike="noStrike">
              <a:solidFill>
                <a:srgbClr val="000000"/>
              </a:solidFill>
              <a:uFill>
                <a:solidFill>
                  <a:srgbClr val="ffffff"/>
                </a:solidFill>
              </a:uFill>
              <a:latin typeface="Arial"/>
            </a:endParaRPr>
          </a:p>
        </p:txBody>
      </p:sp>
      <p:sp>
        <p:nvSpPr>
          <p:cNvPr id="229" name="CustomShape 4"/>
          <p:cNvSpPr/>
          <p:nvPr/>
        </p:nvSpPr>
        <p:spPr>
          <a:xfrm>
            <a:off x="644040" y="4029840"/>
            <a:ext cx="3519000" cy="885600"/>
          </a:xfrm>
          <a:prstGeom prst="roundRect">
            <a:avLst>
              <a:gd name="adj" fmla="val 16667"/>
            </a:avLst>
          </a:prstGeom>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uFill>
                  <a:solidFill>
                    <a:srgbClr val="ffffff"/>
                  </a:solidFill>
                </a:uFill>
                <a:latin typeface="Calibri"/>
              </a:rPr>
              <a:t>QR codes generated with commonplace tools are scanned by staff via mobile app</a:t>
            </a:r>
            <a:endParaRPr b="0" lang="en-GB" sz="18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0">
                                  <p:stCondLst>
                                    <p:cond delay="0"/>
                                  </p:stCondLst>
                                  <p:childTnLst>
                                    <p:set>
                                      <p:cBhvr>
                                        <p:cTn id="96" dur="1" fill="hold">
                                          <p:stCondLst>
                                            <p:cond delay="0"/>
                                          </p:stCondLst>
                                        </p:cTn>
                                        <p:tgtEl>
                                          <p:spTgt spid="227"/>
                                        </p:tgtEl>
                                        <p:attrNameLst>
                                          <p:attrName>style.visibility</p:attrName>
                                        </p:attrNameLst>
                                      </p:cBhvr>
                                      <p:to>
                                        <p:strVal val="visible"/>
                                      </p:to>
                                    </p:set>
                                    <p:animEffect filter="fade" transition="in">
                                      <p:cBhvr additive="repl">
                                        <p:cTn id="97" dur="500"/>
                                        <p:tgtEl>
                                          <p:spTgt spid="227"/>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10">
                                  <p:stCondLst>
                                    <p:cond delay="0"/>
                                  </p:stCondLst>
                                  <p:childTnLst>
                                    <p:set>
                                      <p:cBhvr>
                                        <p:cTn id="101" dur="1" fill="hold">
                                          <p:stCondLst>
                                            <p:cond delay="0"/>
                                          </p:stCondLst>
                                        </p:cTn>
                                        <p:tgtEl>
                                          <p:spTgt spid="228"/>
                                        </p:tgtEl>
                                        <p:attrNameLst>
                                          <p:attrName>style.visibility</p:attrName>
                                        </p:attrNameLst>
                                      </p:cBhvr>
                                      <p:to>
                                        <p:strVal val="visible"/>
                                      </p:to>
                                    </p:set>
                                    <p:animEffect filter="fade" transition="in">
                                      <p:cBhvr additive="repl">
                                        <p:cTn id="102" dur="500"/>
                                        <p:tgtEl>
                                          <p:spTgt spid="228"/>
                                        </p:tgtEl>
                                      </p:cBhvr>
                                    </p:animEffec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0">
                                  <p:stCondLst>
                                    <p:cond delay="0"/>
                                  </p:stCondLst>
                                  <p:childTnLst>
                                    <p:set>
                                      <p:cBhvr>
                                        <p:cTn id="106" dur="1" fill="hold">
                                          <p:stCondLst>
                                            <p:cond delay="0"/>
                                          </p:stCondLst>
                                        </p:cTn>
                                        <p:tgtEl>
                                          <p:spTgt spid="229"/>
                                        </p:tgtEl>
                                        <p:attrNameLst>
                                          <p:attrName>style.visibility</p:attrName>
                                        </p:attrNameLst>
                                      </p:cBhvr>
                                      <p:to>
                                        <p:strVal val="visible"/>
                                      </p:to>
                                    </p:set>
                                    <p:animEffect filter="fade" transition="in">
                                      <p:cBhvr additive="repl">
                                        <p:cTn id="107" dur="500"/>
                                        <p:tgtEl>
                                          <p:spTgt spid="22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2062800" y="6480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Website</a:t>
            </a:r>
            <a:endParaRPr b="0" lang="en-US" sz="1800" spc="-1" strike="noStrike">
              <a:solidFill>
                <a:srgbClr val="000000"/>
              </a:solidFill>
              <a:uFill>
                <a:solidFill>
                  <a:srgbClr val="ffffff"/>
                </a:solidFill>
              </a:uFill>
              <a:latin typeface="Gill Sans MT"/>
            </a:endParaRPr>
          </a:p>
        </p:txBody>
      </p:sp>
      <p:sp>
        <p:nvSpPr>
          <p:cNvPr id="231" name="TextShape 2"/>
          <p:cNvSpPr txBox="1"/>
          <p:nvPr/>
        </p:nvSpPr>
        <p:spPr>
          <a:xfrm>
            <a:off x="2231280" y="2638080"/>
            <a:ext cx="7729200" cy="3101760"/>
          </a:xfrm>
          <a:prstGeom prst="rect">
            <a:avLst/>
          </a:prstGeom>
          <a:noFill/>
          <a:ln>
            <a:noFill/>
          </a:ln>
        </p:spPr>
        <p:txBody>
          <a:bodyPr/>
          <a:p>
            <a:endParaRPr b="0" lang="en-US" sz="1800" spc="-1" strike="noStrike">
              <a:solidFill>
                <a:srgbClr val="262626"/>
              </a:solidFill>
              <a:uFill>
                <a:solidFill>
                  <a:srgbClr val="ffffff"/>
                </a:solidFill>
              </a:uFill>
              <a:latin typeface="Gill Sans MT"/>
            </a:endParaRPr>
          </a:p>
        </p:txBody>
      </p:sp>
    </p:spTree>
  </p:cSld>
  <p:timing>
    <p:tnLst>
      <p:par>
        <p:cTn id="108" dur="indefinite" restart="never" nodeType="tmRoot">
          <p:childTnLst>
            <p:seq>
              <p:cTn id="109"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2121480" y="59796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Database</a:t>
            </a:r>
            <a:endParaRPr b="0" lang="en-US" sz="1800" spc="-1" strike="noStrike">
              <a:solidFill>
                <a:srgbClr val="000000"/>
              </a:solidFill>
              <a:uFill>
                <a:solidFill>
                  <a:srgbClr val="ffffff"/>
                </a:solidFill>
              </a:uFill>
              <a:latin typeface="Gill Sans MT"/>
            </a:endParaRPr>
          </a:p>
        </p:txBody>
      </p:sp>
      <p:sp>
        <p:nvSpPr>
          <p:cNvPr id="233" name="TextShape 2"/>
          <p:cNvSpPr txBox="1"/>
          <p:nvPr/>
        </p:nvSpPr>
        <p:spPr>
          <a:xfrm>
            <a:off x="854280" y="2031480"/>
            <a:ext cx="3839400" cy="4350960"/>
          </a:xfrm>
          <a:prstGeom prst="rect">
            <a:avLst/>
          </a:prstGeom>
          <a:noFill/>
          <a:ln>
            <a:solidFill>
              <a:srgbClr val="000000"/>
            </a:solidFill>
          </a:ln>
        </p:spPr>
        <p:txBody>
          <a:bodyPr/>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Created using mysql</a:t>
            </a: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Addresses requirements </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Scalability</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Security</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Location track</a:t>
            </a:r>
            <a:endParaRPr b="0" lang="en-US" sz="16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Created two tables</a:t>
            </a: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p:txBody>
      </p:sp>
      <p:sp>
        <p:nvSpPr>
          <p:cNvPr id="234" name="CustomShape 3"/>
          <p:cNvSpPr/>
          <p:nvPr/>
        </p:nvSpPr>
        <p:spPr>
          <a:xfrm>
            <a:off x="4710240" y="4576320"/>
            <a:ext cx="71373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Gill Sans MT"/>
              </a:rPr>
              <a:t>	</a:t>
            </a:r>
            <a:r>
              <a:rPr b="0" lang="en-GB" sz="1800" spc="-1" strike="noStrike">
                <a:solidFill>
                  <a:srgbClr val="000000"/>
                </a:solidFill>
                <a:uFill>
                  <a:solidFill>
                    <a:srgbClr val="ffffff"/>
                  </a:solidFill>
                </a:uFill>
                <a:latin typeface="Gill Sans MT"/>
              </a:rPr>
              <a:t>Tracking information to be linked with QR code</a:t>
            </a:r>
            <a:endParaRPr b="0" lang="en-GB" sz="1800" spc="-1" strike="noStrike">
              <a:solidFill>
                <a:srgbClr val="000000"/>
              </a:solidFill>
              <a:uFill>
                <a:solidFill>
                  <a:srgbClr val="ffffff"/>
                </a:solidFill>
              </a:uFill>
              <a:latin typeface="Arial"/>
            </a:endParaRPr>
          </a:p>
        </p:txBody>
      </p:sp>
      <p:sp>
        <p:nvSpPr>
          <p:cNvPr id="235" name="CustomShape 4"/>
          <p:cNvSpPr/>
          <p:nvPr/>
        </p:nvSpPr>
        <p:spPr>
          <a:xfrm>
            <a:off x="4710240" y="4206960"/>
            <a:ext cx="573120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uFill>
                  <a:solidFill>
                    <a:srgbClr val="ffffff"/>
                  </a:solidFill>
                </a:uFill>
                <a:latin typeface="Gill Sans MT"/>
              </a:rPr>
              <a:t>	</a:t>
            </a:r>
            <a:r>
              <a:rPr b="0" lang="en-GB" sz="1800" spc="-1" strike="noStrike">
                <a:solidFill>
                  <a:srgbClr val="000000"/>
                </a:solidFill>
                <a:uFill>
                  <a:solidFill>
                    <a:srgbClr val="ffffff"/>
                  </a:solidFill>
                </a:uFill>
                <a:latin typeface="Gill Sans MT"/>
              </a:rPr>
              <a:t>Spolunteer information</a:t>
            </a:r>
            <a:endParaRPr b="0" lang="en-GB" sz="1800" spc="-1" strike="noStrike">
              <a:solidFill>
                <a:srgbClr val="000000"/>
              </a:solidFill>
              <a:uFill>
                <a:solidFill>
                  <a:srgbClr val="ffffff"/>
                </a:solidFill>
              </a:uFill>
              <a:latin typeface="Arial"/>
            </a:endParaRPr>
          </a:p>
        </p:txBody>
      </p:sp>
      <p:sp>
        <p:nvSpPr>
          <p:cNvPr id="236" name="CustomShape 5"/>
          <p:cNvSpPr/>
          <p:nvPr/>
        </p:nvSpPr>
        <p:spPr>
          <a:xfrm flipV="1">
            <a:off x="3275280" y="4953600"/>
            <a:ext cx="2176560" cy="53316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sp>
        <p:nvSpPr>
          <p:cNvPr id="237" name="CustomShape 6"/>
          <p:cNvSpPr/>
          <p:nvPr/>
        </p:nvSpPr>
        <p:spPr>
          <a:xfrm flipV="1">
            <a:off x="3243240" y="4496040"/>
            <a:ext cx="2208960" cy="902880"/>
          </a:xfrm>
          <a:custGeom>
            <a:avLst/>
            <a:gdLst/>
            <a:ahLst/>
            <a:rect l="l" t="t" r="r" b="b"/>
            <a:pathLst>
              <a:path w="21600" h="21600">
                <a:moveTo>
                  <a:pt x="0" y="0"/>
                </a:moveTo>
                <a:lnTo>
                  <a:pt x="21600" y="21600"/>
                </a:lnTo>
              </a:path>
            </a:pathLst>
          </a:custGeom>
          <a:noFill/>
          <a:ln>
            <a:round/>
            <a:tailEnd len="med" type="triangle" w="med"/>
          </a:ln>
        </p:spPr>
        <p:style>
          <a:lnRef idx="1">
            <a:schemeClr val="accent1"/>
          </a:lnRef>
          <a:fillRef idx="0">
            <a:schemeClr val="accent1"/>
          </a:fillRef>
          <a:effectRef idx="0">
            <a:schemeClr val="accent1"/>
          </a:effectRef>
          <a:fontRef idx="minor"/>
        </p:style>
      </p:sp>
      <p:graphicFrame>
        <p:nvGraphicFramePr>
          <p:cNvPr id="238" name="Table 7"/>
          <p:cNvGraphicFramePr/>
          <p:nvPr/>
        </p:nvGraphicFramePr>
        <p:xfrm>
          <a:off x="5671800" y="5096880"/>
          <a:ext cx="5956560" cy="1314720"/>
        </p:xfrm>
        <a:graphic>
          <a:graphicData uri="http://schemas.openxmlformats.org/drawingml/2006/table">
            <a:tbl>
              <a:tblPr/>
              <a:tblGrid>
                <a:gridCol w="2978280"/>
                <a:gridCol w="2978280"/>
              </a:tblGrid>
              <a:tr h="366120">
                <a:tc>
                  <a:txBody>
                    <a:bodyPr/>
                    <a:p>
                      <a:pPr algn="ctr">
                        <a:lnSpc>
                          <a:spcPct val="100000"/>
                        </a:lnSpc>
                      </a:pPr>
                      <a:r>
                        <a:rPr b="1" lang="en-GB" sz="1800" spc="-1" strike="noStrike">
                          <a:solidFill>
                            <a:srgbClr val="ffffff"/>
                          </a:solidFill>
                          <a:uFill>
                            <a:solidFill>
                              <a:srgbClr val="ffffff"/>
                            </a:solidFill>
                          </a:uFill>
                          <a:latin typeface="Gill Sans MT"/>
                        </a:rPr>
                        <a:t>Spolunteer Number</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gn="ctr">
                        <a:lnSpc>
                          <a:spcPct val="100000"/>
                        </a:lnSpc>
                      </a:pPr>
                      <a:r>
                        <a:rPr b="1" lang="en-GB" sz="1800" spc="-1" strike="noStrike">
                          <a:solidFill>
                            <a:srgbClr val="ffffff"/>
                          </a:solidFill>
                          <a:uFill>
                            <a:solidFill>
                              <a:srgbClr val="ffffff"/>
                            </a:solidFill>
                          </a:uFill>
                          <a:latin typeface="Gill Sans MT"/>
                        </a:rPr>
                        <a:t>Workforce holding</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66120">
                <a:tc>
                  <a:txBody>
                    <a:bodyPr/>
                    <a:p>
                      <a:pPr>
                        <a:lnSpc>
                          <a:spcPct val="100000"/>
                        </a:lnSpc>
                      </a:pPr>
                      <a:r>
                        <a:rPr b="0" lang="en-GB" sz="1800" spc="-1" strike="noStrike">
                          <a:solidFill>
                            <a:srgbClr val="000000"/>
                          </a:solidFill>
                          <a:uFill>
                            <a:solidFill>
                              <a:srgbClr val="ffffff"/>
                            </a:solidFill>
                          </a:uFill>
                          <a:latin typeface="Gill Sans MT"/>
                        </a:rPr>
                        <a:t>159 (given by QR code)</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tc>
                  <a:txBody>
                    <a:bodyPr/>
                    <a:p>
                      <a:pPr>
                        <a:lnSpc>
                          <a:spcPct val="100000"/>
                        </a:lnSpc>
                      </a:pPr>
                      <a:r>
                        <a:rPr b="0" lang="en-GB" sz="1800" spc="-1" strike="noStrike">
                          <a:solidFill>
                            <a:srgbClr val="000000"/>
                          </a:solidFill>
                          <a:uFill>
                            <a:solidFill>
                              <a:srgbClr val="ffffff"/>
                            </a:solidFill>
                          </a:uFill>
                          <a:latin typeface="Gill Sans MT"/>
                        </a:rPr>
                        <a:t>Alpha </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000"/>
                    </a:solidFill>
                  </a:tcPr>
                </a:tc>
              </a:tr>
              <a:tr h="366120">
                <a:tc>
                  <a:txBody>
                    <a:bodyPr/>
                    <a:p>
                      <a:pPr>
                        <a:lnSpc>
                          <a:spcPct val="100000"/>
                        </a:lnSpc>
                      </a:pPr>
                      <a:r>
                        <a:rPr b="0" lang="en-GB" sz="1800" spc="-1" strike="noStrike">
                          <a:solidFill>
                            <a:srgbClr val="000000"/>
                          </a:solidFill>
                          <a:uFill>
                            <a:solidFill>
                              <a:srgbClr val="ffffff"/>
                            </a:solidFill>
                          </a:uFill>
                          <a:latin typeface="Gill Sans MT"/>
                        </a:rPr>
                        <a:t>232</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00b050"/>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0000"/>
                    </a:solidFill>
                  </a:tcPr>
                </a:tc>
              </a:tr>
            </a:tbl>
          </a:graphicData>
        </a:graphic>
      </p:graphicFrame>
    </p:spTree>
  </p:cSld>
  <p:timing>
    <p:tnLst>
      <p:par>
        <p:cTn id="110" dur="indefinite" restart="never" nodeType="tmRoot">
          <p:childTnLst>
            <p:seq>
              <p:cTn id="111" dur="indefinite" nodeType="mainSeq">
                <p:childTnLst>
                  <p:par>
                    <p:cTn id="112" fill="hold">
                      <p:stCondLst>
                        <p:cond delay="indefinite"/>
                      </p:stCondLst>
                      <p:childTnLst>
                        <p:par>
                          <p:cTn id="113" fill="hold">
                            <p:stCondLst>
                              <p:cond delay="0"/>
                            </p:stCondLst>
                            <p:childTnLst>
                              <p:par>
                                <p:cTn id="114" nodeType="clickEffect" fill="hold" presetClass="entr" presetID="10">
                                  <p:stCondLst>
                                    <p:cond delay="0"/>
                                  </p:stCondLst>
                                  <p:childTnLst>
                                    <p:set>
                                      <p:cBhvr>
                                        <p:cTn id="115" dur="1" fill="hold">
                                          <p:stCondLst>
                                            <p:cond delay="0"/>
                                          </p:stCondLst>
                                        </p:cTn>
                                        <p:tgtEl>
                                          <p:spTgt spid="237"/>
                                        </p:tgtEl>
                                        <p:attrNameLst>
                                          <p:attrName>style.visibility</p:attrName>
                                        </p:attrNameLst>
                                      </p:cBhvr>
                                      <p:to>
                                        <p:strVal val="visible"/>
                                      </p:to>
                                    </p:set>
                                    <p:animEffect filter="fade" transition="in">
                                      <p:cBhvr additive="repl">
                                        <p:cTn id="116" dur="500"/>
                                        <p:tgtEl>
                                          <p:spTgt spid="237"/>
                                        </p:tgtEl>
                                      </p:cBhvr>
                                    </p:animEffect>
                                  </p:childTnLst>
                                </p:cTn>
                              </p:par>
                              <p:par>
                                <p:cTn id="117" nodeType="withEffect" fill="hold" presetClass="entr" presetID="10">
                                  <p:stCondLst>
                                    <p:cond delay="0"/>
                                  </p:stCondLst>
                                  <p:childTnLst>
                                    <p:set>
                                      <p:cBhvr>
                                        <p:cTn id="118" dur="1" fill="hold">
                                          <p:stCondLst>
                                            <p:cond delay="0"/>
                                          </p:stCondLst>
                                        </p:cTn>
                                        <p:tgtEl>
                                          <p:spTgt spid="236"/>
                                        </p:tgtEl>
                                        <p:attrNameLst>
                                          <p:attrName>style.visibility</p:attrName>
                                        </p:attrNameLst>
                                      </p:cBhvr>
                                      <p:to>
                                        <p:strVal val="visible"/>
                                      </p:to>
                                    </p:set>
                                    <p:animEffect filter="fade" transition="in">
                                      <p:cBhvr additive="repl">
                                        <p:cTn id="119" dur="500"/>
                                        <p:tgtEl>
                                          <p:spTgt spid="236"/>
                                        </p:tgtEl>
                                      </p:cBhvr>
                                    </p:animEffect>
                                  </p:childTnLst>
                                </p:cTn>
                              </p:par>
                              <p:par>
                                <p:cTn id="120" nodeType="withEffect" fill="hold" presetClass="entr" presetID="10">
                                  <p:stCondLst>
                                    <p:cond delay="0"/>
                                  </p:stCondLst>
                                  <p:childTnLst>
                                    <p:set>
                                      <p:cBhvr>
                                        <p:cTn id="121" dur="1" fill="hold">
                                          <p:stCondLst>
                                            <p:cond delay="0"/>
                                          </p:stCondLst>
                                        </p:cTn>
                                        <p:tgtEl>
                                          <p:spTgt spid="-1"/>
                                        </p:tgtEl>
                                        <p:attrNameLst>
                                          <p:attrName>style.visibility</p:attrName>
                                        </p:attrNameLst>
                                      </p:cBhvr>
                                      <p:to>
                                        <p:strVal val="visible"/>
                                      </p:to>
                                    </p:set>
                                    <p:animEffect filter="fade" transition="in">
                                      <p:cBhvr additive="repl">
                                        <p:cTn id="122" dur="500"/>
                                        <p:tgtEl>
                                          <p:spTgt spid="-1"/>
                                        </p:tgtEl>
                                      </p:cBhvr>
                                    </p:animEffect>
                                  </p:childTnLst>
                                </p:cTn>
                              </p:par>
                              <p:par>
                                <p:cTn id="123" nodeType="withEffect" fill="hold" presetClass="entr" presetID="10">
                                  <p:stCondLst>
                                    <p:cond delay="0"/>
                                  </p:stCondLst>
                                  <p:childTnLst>
                                    <p:set>
                                      <p:cBhvr>
                                        <p:cTn id="124" dur="1" fill="hold">
                                          <p:stCondLst>
                                            <p:cond delay="0"/>
                                          </p:stCondLst>
                                        </p:cTn>
                                        <p:tgtEl>
                                          <p:spTgt spid="238"/>
                                        </p:tgtEl>
                                        <p:attrNameLst>
                                          <p:attrName>style.visibility</p:attrName>
                                        </p:attrNameLst>
                                      </p:cBhvr>
                                      <p:to>
                                        <p:strVal val="visible"/>
                                      </p:to>
                                    </p:set>
                                    <p:animEffect filter="fade" transition="in">
                                      <p:cBhvr additive="repl">
                                        <p:cTn id="125" dur="500"/>
                                        <p:tgtEl>
                                          <p:spTgt spid="23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088000" y="5760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100000"/>
              </a:lnSpc>
            </a:pPr>
            <a:r>
              <a:rPr b="1" lang="en-US" sz="2800" spc="199" strike="noStrike" cap="all">
                <a:solidFill>
                  <a:srgbClr val="262626"/>
                </a:solidFill>
                <a:uFill>
                  <a:solidFill>
                    <a:srgbClr val="ffffff"/>
                  </a:solidFill>
                </a:uFill>
                <a:latin typeface="Gill Sans MT"/>
              </a:rPr>
              <a:t>QR Code</a:t>
            </a:r>
            <a:endParaRPr b="0" lang="en-US" sz="1800" spc="-1" strike="noStrike">
              <a:solidFill>
                <a:srgbClr val="000000"/>
              </a:solidFill>
              <a:uFill>
                <a:solidFill>
                  <a:srgbClr val="ffffff"/>
                </a:solidFill>
              </a:uFill>
              <a:latin typeface="Gill Sans MT"/>
            </a:endParaRPr>
          </a:p>
        </p:txBody>
      </p:sp>
      <p:sp>
        <p:nvSpPr>
          <p:cNvPr id="240" name="TextShape 2"/>
          <p:cNvSpPr txBox="1"/>
          <p:nvPr/>
        </p:nvSpPr>
        <p:spPr>
          <a:xfrm>
            <a:off x="792000" y="1985040"/>
            <a:ext cx="7344000" cy="4494960"/>
          </a:xfrm>
          <a:prstGeom prst="rect">
            <a:avLst/>
          </a:prstGeom>
          <a:noFill/>
          <a:ln>
            <a:solidFill>
              <a:srgbClr val="000000"/>
            </a:solidFill>
          </a:ln>
        </p:spPr>
        <p:txBody>
          <a:bodyPr/>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Unity/C# app that can be deployed on any platform</a:t>
            </a: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 </a:t>
            </a: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marL="228600" indent="-228240">
              <a:lnSpc>
                <a:spcPct val="100000"/>
              </a:lnSpc>
              <a:buClr>
                <a:srgbClr val="9bafb5"/>
              </a:buClr>
              <a:buFont typeface="Arial"/>
              <a:buChar char="•"/>
            </a:pPr>
            <a:r>
              <a:rPr b="0" lang="en-US" sz="2000" spc="-1" strike="noStrike">
                <a:solidFill>
                  <a:srgbClr val="262626"/>
                </a:solidFill>
                <a:uFill>
                  <a:solidFill>
                    <a:srgbClr val="ffffff"/>
                  </a:solidFill>
                </a:uFill>
                <a:latin typeface="Gill Sans MT"/>
              </a:rPr>
              <a:t>Addresses requirements </a:t>
            </a:r>
            <a:endParaRPr b="0" lang="en-US" sz="18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Scalability</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Security</a:t>
            </a:r>
            <a:endParaRPr b="0" lang="en-US" sz="1600" spc="-1" strike="noStrike">
              <a:solidFill>
                <a:srgbClr val="262626"/>
              </a:solidFill>
              <a:uFill>
                <a:solidFill>
                  <a:srgbClr val="ffffff"/>
                </a:solidFill>
              </a:uFill>
              <a:latin typeface="Gill Sans MT"/>
            </a:endParaRPr>
          </a:p>
          <a:p>
            <a:pPr lvl="1" marL="457200" indent="-228240">
              <a:lnSpc>
                <a:spcPct val="100000"/>
              </a:lnSpc>
              <a:buClr>
                <a:srgbClr val="9bafb5"/>
              </a:buClr>
              <a:buFont typeface="Wingdings" charset="2"/>
              <a:buChar char=""/>
            </a:pPr>
            <a:r>
              <a:rPr b="0" lang="en-US" sz="1600" spc="-1" strike="noStrike">
                <a:solidFill>
                  <a:srgbClr val="262626"/>
                </a:solidFill>
                <a:uFill>
                  <a:solidFill>
                    <a:srgbClr val="ffffff"/>
                  </a:solidFill>
                </a:uFill>
                <a:latin typeface="Gill Sans MT"/>
              </a:rPr>
              <a:t>Location track</a:t>
            </a:r>
            <a:endParaRPr b="0" lang="en-US" sz="16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a:p>
            <a:pPr>
              <a:lnSpc>
                <a:spcPct val="100000"/>
              </a:lnSpc>
            </a:pPr>
            <a:endParaRPr b="0" lang="en-US" sz="1800" spc="-1" strike="noStrike">
              <a:solidFill>
                <a:srgbClr val="262626"/>
              </a:solidFill>
              <a:uFill>
                <a:solidFill>
                  <a:srgbClr val="ffffff"/>
                </a:solidFill>
              </a:uFill>
              <a:latin typeface="Gill Sans MT"/>
            </a:endParaRPr>
          </a:p>
        </p:txBody>
      </p:sp>
    </p:spTree>
  </p:cSld>
  <p:timing>
    <p:tnLst>
      <p:par>
        <p:cTn id="126" dur="indefinite" restart="never" nodeType="tmRoot">
          <p:childTnLst>
            <p:seq>
              <p:cTn id="127"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2231280" y="855000"/>
            <a:ext cx="7729200" cy="1188360"/>
          </a:xfrm>
          <a:prstGeom prst="rect">
            <a:avLst/>
          </a:prstGeom>
          <a:solidFill>
            <a:srgbClr val="ffffff"/>
          </a:solidFill>
          <a:ln w="31680">
            <a:solidFill>
              <a:srgbClr val="404040"/>
            </a:solidFill>
            <a:miter/>
          </a:ln>
        </p:spPr>
        <p:txBody>
          <a:bodyPr lIns="182880" rIns="182880" tIns="182880" bIns="182880" anchor="ctr"/>
          <a:p>
            <a:pPr algn="ctr">
              <a:lnSpc>
                <a:spcPct val="90000"/>
              </a:lnSpc>
            </a:pPr>
            <a:r>
              <a:rPr b="1" lang="en-US" sz="2800" spc="199" strike="noStrike" cap="all">
                <a:solidFill>
                  <a:srgbClr val="262626"/>
                </a:solidFill>
                <a:uFill>
                  <a:solidFill>
                    <a:srgbClr val="ffffff"/>
                  </a:solidFill>
                </a:uFill>
                <a:latin typeface="Gill Sans MT"/>
              </a:rPr>
              <a:t>Summary AND QUESTIONS</a:t>
            </a:r>
            <a:endParaRPr b="0" lang="en-US" sz="1800" spc="-1" strike="noStrike">
              <a:solidFill>
                <a:srgbClr val="000000"/>
              </a:solidFill>
              <a:uFill>
                <a:solidFill>
                  <a:srgbClr val="ffffff"/>
                </a:solidFill>
              </a:uFill>
              <a:latin typeface="Gill Sans MT"/>
            </a:endParaRPr>
          </a:p>
        </p:txBody>
      </p:sp>
      <p:sp>
        <p:nvSpPr>
          <p:cNvPr id="242" name="TextShape 2"/>
          <p:cNvSpPr txBox="1"/>
          <p:nvPr/>
        </p:nvSpPr>
        <p:spPr>
          <a:xfrm>
            <a:off x="2231280" y="2638080"/>
            <a:ext cx="7729200" cy="3101760"/>
          </a:xfrm>
          <a:prstGeom prst="rect">
            <a:avLst/>
          </a:prstGeom>
          <a:noFill/>
          <a:ln>
            <a:noFill/>
          </a:ln>
        </p:spPr>
        <p:txBody>
          <a:bodyPr/>
          <a:p>
            <a:endParaRPr b="0" lang="en-US" sz="1800" spc="-1" strike="noStrike">
              <a:solidFill>
                <a:srgbClr val="262626"/>
              </a:solidFill>
              <a:uFill>
                <a:solidFill>
                  <a:srgbClr val="ffffff"/>
                </a:solidFill>
              </a:uFill>
              <a:latin typeface="Gill Sans MT"/>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Parcel</Template>
  <TotalTime>412</TotalTime>
  <Application>LibreOffice/5.2.4.2$Windows_x86 LibreOffice_project/3d5603e1122f0f102b62521720ab13a38a4e0eb0</Application>
  <Words>496</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2017-06-09T21:37:59Z</dcterms:created>
  <dc:creator>Caitlin Ray</dc:creator>
  <dc:description/>
  <dc:language>en-GB</dc:language>
  <cp:lastModifiedBy/>
  <dcterms:modified xsi:type="dcterms:W3CDTF">2017-06-10T09:00:44Z</dcterms:modified>
  <cp:revision>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