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60" r:id="rId3"/>
    <p:sldId id="258" r:id="rId4"/>
    <p:sldId id="259" r:id="rId5"/>
    <p:sldId id="261" r:id="rId6"/>
    <p:sldId id="257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1"/>
    <p:restoredTop sz="94643"/>
  </p:normalViewPr>
  <p:slideViewPr>
    <p:cSldViewPr snapToGrid="0" snapToObjects="1">
      <p:cViewPr varScale="1">
        <p:scale>
          <a:sx n="76" d="100"/>
          <a:sy n="76" d="100"/>
        </p:scale>
        <p:origin x="216" y="504"/>
      </p:cViewPr>
      <p:guideLst/>
    </p:cSldViewPr>
  </p:slideViewPr>
  <p:notesTextViewPr>
    <p:cViewPr>
      <p:scale>
        <a:sx n="1" d="1"/>
        <a:sy n="1" d="1"/>
      </p:scale>
      <p:origin x="0" y="-984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F3764C-4C2B-AC45-9A53-90A6ABDDE903}" type="datetimeFigureOut">
              <a:rPr lang="en-US" smtClean="0"/>
              <a:t>6/9/17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4EAB22-7A6F-874F-9305-1052E4F25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5740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1. Better user experience-</a:t>
            </a:r>
            <a:r>
              <a:rPr lang="en-US" baseline="0" dirty="0" smtClean="0"/>
              <a:t> reduce processes, user friendly mobile website</a:t>
            </a:r>
          </a:p>
          <a:p>
            <a:r>
              <a:rPr lang="en-US" baseline="0" dirty="0" smtClean="0"/>
              <a:t>2. Mobile use- Again easier user experience </a:t>
            </a:r>
          </a:p>
          <a:p>
            <a:r>
              <a:rPr lang="en-US" baseline="0" dirty="0" smtClean="0"/>
              <a:t>3.</a:t>
            </a:r>
          </a:p>
          <a:p>
            <a:r>
              <a:rPr lang="en-US" baseline="0" dirty="0" smtClean="0"/>
              <a:t>4. Security- We had to improve the security from a google form storing potentially sensitive information and did so using a password protected database</a:t>
            </a:r>
          </a:p>
          <a:p>
            <a:r>
              <a:rPr lang="en-US" baseline="0" dirty="0" smtClean="0"/>
              <a:t>5. Unique identity for each volunteer- achieved using a QR code assigned to each </a:t>
            </a:r>
            <a:r>
              <a:rPr lang="en-US" baseline="0" dirty="0" err="1" smtClean="0"/>
              <a:t>spolunteer</a:t>
            </a:r>
            <a:r>
              <a:rPr lang="en-US" baseline="0" dirty="0" smtClean="0"/>
              <a:t> armband</a:t>
            </a:r>
          </a:p>
          <a:p>
            <a:r>
              <a:rPr lang="en-US" baseline="0" dirty="0" smtClean="0"/>
              <a:t>6.Track where everyone is anytime- the QR code generates a unique </a:t>
            </a:r>
            <a:r>
              <a:rPr lang="en-US" baseline="0" dirty="0" err="1" smtClean="0"/>
              <a:t>spolunteer</a:t>
            </a:r>
            <a:r>
              <a:rPr lang="en-US" baseline="0" dirty="0" smtClean="0"/>
              <a:t> number for each </a:t>
            </a:r>
            <a:r>
              <a:rPr lang="en-US" baseline="0" dirty="0" err="1" smtClean="0"/>
              <a:t>spolunteer</a:t>
            </a:r>
            <a:r>
              <a:rPr lang="en-US" baseline="0" dirty="0" smtClean="0"/>
              <a:t> which is stored in the database. Managers can filter the database throughout the day to view the availability of </a:t>
            </a:r>
            <a:r>
              <a:rPr lang="en-US" baseline="0" dirty="0" err="1" smtClean="0"/>
              <a:t>spolunteers</a:t>
            </a:r>
            <a:r>
              <a:rPr lang="en-US" baseline="0" smtClean="0"/>
              <a:t> which is updated throughout the day using their QR code armband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4EAB22-7A6F-874F-9305-1052E4F2501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4665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r>
              <a:rPr lang="en-US" dirty="0" err="1" smtClean="0"/>
              <a:t>Spolunteers</a:t>
            </a:r>
            <a:r>
              <a:rPr lang="en-US" baseline="0" dirty="0" smtClean="0"/>
              <a:t> sign up to volunteer via a mobile friendly web application. On arrival they can be identified by their email address and assigned a unique </a:t>
            </a:r>
            <a:r>
              <a:rPr lang="en-US" baseline="0" dirty="0" err="1" smtClean="0"/>
              <a:t>spolunteer</a:t>
            </a:r>
            <a:r>
              <a:rPr lang="en-US" baseline="0" dirty="0" smtClean="0"/>
              <a:t> number by a unique QR code. The </a:t>
            </a:r>
            <a:r>
              <a:rPr lang="en-US" baseline="0" dirty="0" err="1" smtClean="0"/>
              <a:t>spolunteer</a:t>
            </a:r>
            <a:r>
              <a:rPr lang="en-US" baseline="0" dirty="0" smtClean="0"/>
              <a:t> number is stored in the database and is used to track the </a:t>
            </a:r>
            <a:r>
              <a:rPr lang="en-US" baseline="0" dirty="0" err="1" smtClean="0"/>
              <a:t>availibility</a:t>
            </a:r>
            <a:r>
              <a:rPr lang="en-US" baseline="0" dirty="0" smtClean="0"/>
              <a:t> of </a:t>
            </a:r>
            <a:r>
              <a:rPr lang="en-US" baseline="0" dirty="0" err="1" smtClean="0"/>
              <a:t>spolunteers</a:t>
            </a:r>
            <a:r>
              <a:rPr lang="en-US" baseline="0" dirty="0" smtClean="0"/>
              <a:t> throughout the day.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4EAB22-7A6F-874F-9305-1052E4F2501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3458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each</a:t>
            </a:r>
            <a:r>
              <a:rPr lang="en-US" baseline="0" dirty="0" smtClean="0"/>
              <a:t> point say why that technology was used- how did it improve efficiency?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4EAB22-7A6F-874F-9305-1052E4F2501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8028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5C3FC-58B3-A34C-B7E5-2B04BE5F8630}" type="datetimeFigureOut">
              <a:rPr lang="en-US" smtClean="0"/>
              <a:t>6/9/17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85BE4-C431-F345-8E40-41FBD034E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886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5C3FC-58B3-A34C-B7E5-2B04BE5F8630}" type="datetimeFigureOut">
              <a:rPr lang="en-US" smtClean="0"/>
              <a:t>6/9/17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85BE4-C431-F345-8E40-41FBD034E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890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5C3FC-58B3-A34C-B7E5-2B04BE5F8630}" type="datetimeFigureOut">
              <a:rPr lang="en-US" smtClean="0"/>
              <a:t>6/9/17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85BE4-C431-F345-8E40-41FBD034E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9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5C3FC-58B3-A34C-B7E5-2B04BE5F8630}" type="datetimeFigureOut">
              <a:rPr lang="en-US" smtClean="0"/>
              <a:t>6/9/17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85BE4-C431-F345-8E40-41FBD034E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648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5C3FC-58B3-A34C-B7E5-2B04BE5F8630}" type="datetimeFigureOut">
              <a:rPr lang="en-US" smtClean="0"/>
              <a:t>6/9/17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85BE4-C431-F345-8E40-41FBD034E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192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5C3FC-58B3-A34C-B7E5-2B04BE5F8630}" type="datetimeFigureOut">
              <a:rPr lang="en-US" smtClean="0"/>
              <a:t>6/9/17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85BE4-C431-F345-8E40-41FBD034E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18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5C3FC-58B3-A34C-B7E5-2B04BE5F8630}" type="datetimeFigureOut">
              <a:rPr lang="en-US" smtClean="0"/>
              <a:t>6/9/17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85BE4-C431-F345-8E40-41FBD034E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124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5C3FC-58B3-A34C-B7E5-2B04BE5F8630}" type="datetimeFigureOut">
              <a:rPr lang="en-US" smtClean="0"/>
              <a:t>6/9/17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85BE4-C431-F345-8E40-41FBD034E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422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5C3FC-58B3-A34C-B7E5-2B04BE5F8630}" type="datetimeFigureOut">
              <a:rPr lang="en-US" smtClean="0"/>
              <a:t>6/9/17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85BE4-C431-F345-8E40-41FBD034E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863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5C3FC-58B3-A34C-B7E5-2B04BE5F8630}" type="datetimeFigureOut">
              <a:rPr lang="en-US" smtClean="0"/>
              <a:t>6/9/17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85BE4-C431-F345-8E40-41FBD034E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377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5C3FC-58B3-A34C-B7E5-2B04BE5F8630}" type="datetimeFigureOut">
              <a:rPr lang="en-US" smtClean="0"/>
              <a:t>6/9/17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85BE4-C431-F345-8E40-41FBD034E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949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05C3FC-58B3-A34C-B7E5-2B04BE5F8630}" type="datetimeFigureOut">
              <a:rPr lang="en-US" smtClean="0"/>
              <a:t>6/9/17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685BE4-C431-F345-8E40-41FBD034E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199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Team 6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Create a web application that improves the efficiency of registering and tracking spontaneous volunteers by management during each disaster</a:t>
            </a:r>
            <a:endParaRPr lang="en-US" sz="28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9566" y="378088"/>
            <a:ext cx="6997148" cy="2903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821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Our Task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2396067" cy="4351338"/>
          </a:xfrm>
        </p:spPr>
        <p:txBody>
          <a:bodyPr/>
          <a:lstStyle/>
          <a:p>
            <a:r>
              <a:rPr lang="en-US" dirty="0" smtClean="0"/>
              <a:t>Website</a:t>
            </a:r>
          </a:p>
          <a:p>
            <a:endParaRPr lang="en-US" dirty="0"/>
          </a:p>
          <a:p>
            <a:r>
              <a:rPr lang="en-US" dirty="0" smtClean="0"/>
              <a:t>Database</a:t>
            </a:r>
          </a:p>
          <a:p>
            <a:endParaRPr lang="en-US" dirty="0"/>
          </a:p>
          <a:p>
            <a:r>
              <a:rPr lang="en-US" dirty="0" smtClean="0"/>
              <a:t>QR code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16600" y="1690688"/>
            <a:ext cx="5706533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dirty="0" smtClean="0"/>
              <a:t>Better user experience</a:t>
            </a:r>
          </a:p>
          <a:p>
            <a:pPr marL="457200" indent="-457200">
              <a:buAutoNum type="arabicPeriod"/>
            </a:pPr>
            <a:endParaRPr lang="en-US" sz="2400" baseline="0" dirty="0" smtClean="0"/>
          </a:p>
          <a:p>
            <a:r>
              <a:rPr lang="en-US" sz="2400" baseline="0" dirty="0" smtClean="0"/>
              <a:t>2. Mobile use</a:t>
            </a:r>
          </a:p>
          <a:p>
            <a:endParaRPr lang="en-US" sz="2400" baseline="0" dirty="0" smtClean="0"/>
          </a:p>
          <a:p>
            <a:r>
              <a:rPr lang="en-US" sz="2400" baseline="0" dirty="0" smtClean="0"/>
              <a:t>3. Scalability</a:t>
            </a:r>
          </a:p>
          <a:p>
            <a:endParaRPr lang="en-US" sz="2400" baseline="0" dirty="0" smtClean="0"/>
          </a:p>
          <a:p>
            <a:r>
              <a:rPr lang="en-US" sz="2400" baseline="0" dirty="0" smtClean="0"/>
              <a:t>4. Security</a:t>
            </a:r>
          </a:p>
          <a:p>
            <a:endParaRPr lang="en-US" sz="2400" baseline="0" dirty="0" smtClean="0"/>
          </a:p>
          <a:p>
            <a:r>
              <a:rPr lang="en-US" sz="2400" baseline="0" dirty="0" smtClean="0"/>
              <a:t>5. Unique identity for each volunteer</a:t>
            </a:r>
          </a:p>
          <a:p>
            <a:endParaRPr lang="en-US" sz="2400" baseline="0" dirty="0" smtClean="0"/>
          </a:p>
          <a:p>
            <a:r>
              <a:rPr lang="en-US" sz="2400" baseline="0" dirty="0" smtClean="0"/>
              <a:t>6. Track where everyone is anytime</a:t>
            </a:r>
            <a:endParaRPr lang="en-US" sz="2400" dirty="0" smtClean="0"/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866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7987" y="56877"/>
            <a:ext cx="5434013" cy="640272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543" y="-160531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How have we improved the process?</a:t>
            </a:r>
            <a:endParaRPr lang="en-US" sz="3600" b="1" dirty="0"/>
          </a:p>
        </p:txBody>
      </p:sp>
      <p:sp>
        <p:nvSpPr>
          <p:cNvPr id="4" name="Rounded Rectangle 3"/>
          <p:cNvSpPr/>
          <p:nvPr/>
        </p:nvSpPr>
        <p:spPr>
          <a:xfrm>
            <a:off x="700086" y="959451"/>
            <a:ext cx="4489175" cy="950704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marR="0" lvl="0" indent="-34290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Sign up </a:t>
            </a:r>
            <a:r>
              <a:rPr lang="en-US" dirty="0" err="1" smtClean="0"/>
              <a:t>en</a:t>
            </a:r>
            <a:r>
              <a:rPr lang="en-US" dirty="0" smtClean="0"/>
              <a:t> route to or at venue</a:t>
            </a:r>
          </a:p>
          <a:p>
            <a:pPr marL="342900" marR="0" lvl="0" indent="-34290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Collect arm band scanned linked to </a:t>
            </a:r>
          </a:p>
          <a:p>
            <a:pPr marL="342900" marR="0" lvl="0" indent="-34290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u="sng" dirty="0" smtClean="0"/>
              <a:t>QR code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700087" y="2139826"/>
            <a:ext cx="4489175" cy="813422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Manager scans arm band and pulls up the skills listed by </a:t>
            </a:r>
            <a:r>
              <a:rPr lang="en-US" dirty="0" err="1" smtClean="0"/>
              <a:t>spolunteer</a:t>
            </a:r>
            <a:r>
              <a:rPr lang="en-US" dirty="0" smtClean="0"/>
              <a:t> to discuss and tick/reject in database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700086" y="3186403"/>
            <a:ext cx="4489176" cy="7421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Training is completed via online videos as much as possible in reception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700084" y="4118715"/>
            <a:ext cx="4489177" cy="114113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Manager queries which volunteers are free by filtering the </a:t>
            </a:r>
            <a:r>
              <a:rPr lang="en-US" dirty="0" err="1" smtClean="0"/>
              <a:t>spolunteers</a:t>
            </a:r>
            <a:r>
              <a:rPr lang="en-US" dirty="0" smtClean="0"/>
              <a:t> with a </a:t>
            </a:r>
            <a:r>
              <a:rPr lang="en-US" dirty="0" err="1" smtClean="0"/>
              <a:t>spolunteer</a:t>
            </a:r>
            <a:r>
              <a:rPr lang="en-US" dirty="0" smtClean="0"/>
              <a:t> number but no workforce holding no. 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700084" y="5431023"/>
            <a:ext cx="4489177" cy="1242459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Spolunteers</a:t>
            </a:r>
            <a:r>
              <a:rPr lang="en-US" dirty="0" smtClean="0"/>
              <a:t> sign out by returning arm band and scanning the QR code. </a:t>
            </a:r>
            <a:r>
              <a:rPr lang="en-US" dirty="0" err="1" smtClean="0"/>
              <a:t>Spolunteer</a:t>
            </a:r>
            <a:r>
              <a:rPr lang="en-US" dirty="0" smtClean="0"/>
              <a:t> can indicate their future availability and feedback via the website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254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7987" y="0"/>
            <a:ext cx="5434013" cy="640272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594" y="-239713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What technology have we used?</a:t>
            </a:r>
            <a:endParaRPr lang="en-US" sz="3600" b="1" dirty="0"/>
          </a:p>
        </p:txBody>
      </p:sp>
      <p:sp>
        <p:nvSpPr>
          <p:cNvPr id="5" name="Rounded Rectangle 4"/>
          <p:cNvSpPr/>
          <p:nvPr/>
        </p:nvSpPr>
        <p:spPr>
          <a:xfrm>
            <a:off x="552450" y="1085850"/>
            <a:ext cx="3519488" cy="885825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Sign up is made via a mobile friendly website using </a:t>
            </a:r>
            <a:r>
              <a:rPr lang="mr-IN" dirty="0" smtClean="0"/>
              <a:t>……</a:t>
            </a:r>
            <a:r>
              <a:rPr lang="en-GB" dirty="0" smtClean="0"/>
              <a:t>. Because</a:t>
            </a:r>
            <a:r>
              <a:rPr lang="mr-IN" dirty="0" smtClean="0"/>
              <a:t>…</a:t>
            </a:r>
            <a:r>
              <a:rPr lang="en-GB" dirty="0" smtClean="0"/>
              <a:t>.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576262" y="2563845"/>
            <a:ext cx="3519488" cy="885825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Information is stored in a database made using </a:t>
            </a:r>
            <a:r>
              <a:rPr lang="en-US" dirty="0" err="1" smtClean="0"/>
              <a:t>mysql</a:t>
            </a:r>
            <a:r>
              <a:rPr lang="en-US" dirty="0" smtClean="0"/>
              <a:t> because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552450" y="3959225"/>
            <a:ext cx="3519488" cy="88582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QR code is generated using</a:t>
            </a:r>
            <a:r>
              <a:rPr lang="mr-IN" dirty="0" smtClean="0"/>
              <a:t>…</a:t>
            </a:r>
            <a:r>
              <a:rPr lang="en-GB" dirty="0" smtClean="0"/>
              <a:t>..</a:t>
            </a:r>
            <a:endParaRPr lang="en-US" dirty="0" smtClean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6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Website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74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 smtClean="0"/>
              <a:t>Database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839817" cy="4351338"/>
          </a:xfrm>
        </p:spPr>
        <p:txBody>
          <a:bodyPr/>
          <a:lstStyle/>
          <a:p>
            <a:r>
              <a:rPr lang="en-US" dirty="0" smtClean="0"/>
              <a:t>Created using </a:t>
            </a:r>
            <a:r>
              <a:rPr lang="en-US" dirty="0" err="1" smtClean="0"/>
              <a:t>mysql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Created two tables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4678017" y="2703443"/>
            <a:ext cx="5380382" cy="738664"/>
            <a:chOff x="4770783" y="2239617"/>
            <a:chExt cx="5380382" cy="738664"/>
          </a:xfrm>
        </p:grpSpPr>
        <p:sp>
          <p:nvSpPr>
            <p:cNvPr id="5" name="TextBox 4"/>
            <p:cNvSpPr txBox="1"/>
            <p:nvPr/>
          </p:nvSpPr>
          <p:spPr>
            <a:xfrm>
              <a:off x="4770783" y="2608949"/>
              <a:ext cx="53803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Tracking information to be linked with QR code</a:t>
              </a:r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770783" y="2239617"/>
              <a:ext cx="43202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Spolunteer</a:t>
              </a:r>
              <a:r>
                <a:rPr lang="en-US" dirty="0" smtClean="0"/>
                <a:t> information</a:t>
              </a:r>
              <a:endParaRPr lang="en-US" dirty="0"/>
            </a:p>
          </p:txBody>
        </p:sp>
      </p:grpSp>
      <p:cxnSp>
        <p:nvCxnSpPr>
          <p:cNvPr id="9" name="Straight Arrow Connector 8"/>
          <p:cNvCxnSpPr/>
          <p:nvPr/>
        </p:nvCxnSpPr>
        <p:spPr>
          <a:xfrm flipV="1">
            <a:off x="3982277" y="2888109"/>
            <a:ext cx="695740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982277" y="3207712"/>
            <a:ext cx="695740" cy="49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2028100"/>
              </p:ext>
            </p:extLst>
          </p:nvPr>
        </p:nvGraphicFramePr>
        <p:xfrm>
          <a:off x="5559285" y="3702095"/>
          <a:ext cx="5956854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8427"/>
                <a:gridCol w="2978427"/>
              </a:tblGrid>
              <a:tr h="20261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Spolunteer</a:t>
                      </a:r>
                      <a:r>
                        <a:rPr lang="en-US" baseline="0" dirty="0" smtClean="0"/>
                        <a:t> 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Workforce holding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159 (given</a:t>
                      </a:r>
                      <a:r>
                        <a:rPr lang="en-US" baseline="0" dirty="0" smtClean="0"/>
                        <a:t> by QR code)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Alpha 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232</a:t>
                      </a:r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446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QR Code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9621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410</Words>
  <Application>Microsoft Macintosh PowerPoint</Application>
  <PresentationFormat>Widescreen</PresentationFormat>
  <Paragraphs>56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Calibri</vt:lpstr>
      <vt:lpstr>Calibri Light</vt:lpstr>
      <vt:lpstr>Mangal</vt:lpstr>
      <vt:lpstr>Arial</vt:lpstr>
      <vt:lpstr>Office Theme</vt:lpstr>
      <vt:lpstr>Team 6 </vt:lpstr>
      <vt:lpstr>Our Task</vt:lpstr>
      <vt:lpstr>How have we improved the process?</vt:lpstr>
      <vt:lpstr>What technology have we used?</vt:lpstr>
      <vt:lpstr>Website</vt:lpstr>
      <vt:lpstr>Database</vt:lpstr>
      <vt:lpstr>QR Code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Caitlin Ray</dc:creator>
  <cp:lastModifiedBy>Caitlin Ray</cp:lastModifiedBy>
  <cp:revision>11</cp:revision>
  <dcterms:created xsi:type="dcterms:W3CDTF">2017-06-09T21:37:59Z</dcterms:created>
  <dcterms:modified xsi:type="dcterms:W3CDTF">2017-06-09T23:31:44Z</dcterms:modified>
</cp:coreProperties>
</file>