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5"/>
    <p:restoredTop sz="94585"/>
  </p:normalViewPr>
  <p:slideViewPr>
    <p:cSldViewPr snapToGrid="0" snapToObjects="1">
      <p:cViewPr varScale="1">
        <p:scale>
          <a:sx n="68" d="100"/>
          <a:sy n="68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1800"/>
            <a:ext cx="9010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Cost of the Diet – Save the children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5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app that nutritionists can use on tablets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smtClean="0"/>
              <a:t>and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Tablets</a:t>
            </a:r>
          </a:p>
          <a:p>
            <a:r>
              <a:rPr lang="en-US" dirty="0" smtClean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31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26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Trebuchet MS</vt:lpstr>
      <vt:lpstr>Arial</vt:lpstr>
      <vt:lpstr>Berlin</vt:lpstr>
      <vt:lpstr>PowerPoint Presentation</vt:lpstr>
      <vt:lpstr>Problem statement </vt:lpstr>
      <vt:lpstr>Challenge statement</vt:lpstr>
      <vt:lpstr>App and implementation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Georgina Fifield (s4908925)</dc:creator>
  <cp:lastModifiedBy>Georgina Fifield (s4908925)</cp:lastModifiedBy>
  <cp:revision>2</cp:revision>
  <dcterms:created xsi:type="dcterms:W3CDTF">2016-11-18T21:33:49Z</dcterms:created>
  <dcterms:modified xsi:type="dcterms:W3CDTF">2016-11-18T21:52:53Z</dcterms:modified>
</cp:coreProperties>
</file>