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585"/>
  </p:normalViewPr>
  <p:slideViewPr>
    <p:cSldViewPr snapToGrid="0" snapToObjects="1">
      <p:cViewPr varScale="1">
        <p:scale>
          <a:sx n="96" d="100"/>
          <a:sy n="96" d="100"/>
        </p:scale>
        <p:origin x="3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971800"/>
            <a:ext cx="9010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Cost of the Diet – Save the children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008" y="2637589"/>
            <a:ext cx="2875722" cy="14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1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45875"/>
          </a:xfrm>
        </p:spPr>
        <p:txBody>
          <a:bodyPr/>
          <a:lstStyle/>
          <a:p>
            <a:r>
              <a:rPr lang="en-US" dirty="0" smtClean="0"/>
              <a:t>Create an application that nutritionists can use on tablets (for the counselling of mothers on how to feed their children in developing countries)</a:t>
            </a:r>
          </a:p>
          <a:p>
            <a:r>
              <a:rPr lang="en-US" dirty="0" smtClean="0"/>
              <a:t>Combines information (gathered through a UI from mothers regarding existing diets)</a:t>
            </a:r>
          </a:p>
          <a:p>
            <a:r>
              <a:rPr lang="en-US" dirty="0" smtClean="0"/>
              <a:t>Providing a pictorial representation of the nutritional content of the diets</a:t>
            </a:r>
          </a:p>
          <a:p>
            <a:r>
              <a:rPr lang="en-US" dirty="0" smtClean="0"/>
              <a:t>Show costs and comparisons</a:t>
            </a:r>
          </a:p>
          <a:p>
            <a:r>
              <a:rPr lang="en-US" dirty="0" smtClean="0"/>
              <a:t>Suggest feasible nutrition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8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4"/>
            <a:ext cx="6051783" cy="3229040"/>
          </a:xfrm>
        </p:spPr>
        <p:txBody>
          <a:bodyPr/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Clearly shows mothers the effect of adding food items onto the cost of the overall diet and the nutrition provided to their child.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4" t="526" r="3099" b="591"/>
          <a:stretch/>
        </p:blipFill>
        <p:spPr>
          <a:xfrm>
            <a:off x="7221595" y="2336874"/>
            <a:ext cx="3205109" cy="3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7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01" y="2098334"/>
            <a:ext cx="6409592" cy="431571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 Day Diet Input: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First specify the country.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Choose the major food group from a drop down box.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Search food in drop down box and repeat as many times as necessary.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Press submit when finished choosing.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58" y="661817"/>
            <a:ext cx="3201270" cy="126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t="638" r="1463" b="746"/>
          <a:stretch/>
        </p:blipFill>
        <p:spPr>
          <a:xfrm>
            <a:off x="7182678" y="2358887"/>
            <a:ext cx="3273287" cy="40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5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10" y="2411896"/>
            <a:ext cx="6427304" cy="313627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Analysis of current diet: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data collection from the previous input is put into a table format.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is a weeks worth of food.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specifies the food type, units of food and the price.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Currency will depend on the country.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238" r="1203" b="857"/>
          <a:stretch/>
        </p:blipFill>
        <p:spPr>
          <a:xfrm>
            <a:off x="6928130" y="2411896"/>
            <a:ext cx="3491679" cy="425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2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Varying Diet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402427" cy="283147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Diet type: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Option to choose age and diet type for mother/family.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Showing recommendations depending on the diet chosen.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79" y="2113722"/>
            <a:ext cx="3543852" cy="430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7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ffective tool to produce the outcome needed in the most simple way. </a:t>
            </a:r>
          </a:p>
          <a:p>
            <a:r>
              <a:rPr lang="en-US" dirty="0" smtClean="0"/>
              <a:t>Developing countries: language barrier, less educated, so application needs to be easy to understand so that they can communicate well and advise the mothers. </a:t>
            </a:r>
          </a:p>
          <a:p>
            <a:r>
              <a:rPr lang="en-US" dirty="0" smtClean="0"/>
              <a:t>Tablets – use of android.. more compatible and cheaper, so more readily available for the charity. </a:t>
            </a:r>
          </a:p>
        </p:txBody>
      </p:sp>
    </p:spTree>
    <p:extLst>
      <p:ext uri="{BB962C8B-B14F-4D97-AF65-F5344CB8AC3E}">
        <p14:creationId xmlns:p14="http://schemas.microsoft.com/office/powerpoint/2010/main" val="442221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832</TotalTime>
  <Words>273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Trebuchet MS</vt:lpstr>
      <vt:lpstr>Arial</vt:lpstr>
      <vt:lpstr>Berlin</vt:lpstr>
      <vt:lpstr>PowerPoint Presentation</vt:lpstr>
      <vt:lpstr>Challenge statement</vt:lpstr>
      <vt:lpstr>Aim of Application</vt:lpstr>
      <vt:lpstr>Implementation </vt:lpstr>
      <vt:lpstr>PowerPoint Presentation</vt:lpstr>
      <vt:lpstr>4 Varying Diet Types</vt:lpstr>
      <vt:lpstr>Application..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Georgina Fifield (s4908925)</dc:creator>
  <cp:lastModifiedBy>Georgina Fifield (s4908925)</cp:lastModifiedBy>
  <cp:revision>19</cp:revision>
  <dcterms:created xsi:type="dcterms:W3CDTF">2016-11-18T21:33:49Z</dcterms:created>
  <dcterms:modified xsi:type="dcterms:W3CDTF">2016-11-19T11:25:50Z</dcterms:modified>
</cp:coreProperties>
</file>