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68" autoAdjust="0"/>
  </p:normalViewPr>
  <p:slideViewPr>
    <p:cSldViewPr snapToGrid="0" snapToObjects="1">
      <p:cViewPr varScale="1">
        <p:scale>
          <a:sx n="68" d="100"/>
          <a:sy n="68" d="100"/>
        </p:scale>
        <p:origin x="-28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7E7A0-23D3-DF40-94C9-FF602798B2D1}" type="datetimeFigureOut">
              <a:rPr lang="en-US" smtClean="0"/>
              <a:t>18/11/16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00948-F701-F54B-8B7B-D77BFDED1019}" type="slidenum">
              <a:rPr lang="en-US" smtClean="0"/>
              <a:t>‹#›</a:t>
            </a:fld>
            <a:endParaRPr lang="en-US"/>
          </a:p>
        </p:txBody>
      </p:sp>
    </p:spTree>
    <p:extLst>
      <p:ext uri="{BB962C8B-B14F-4D97-AF65-F5344CB8AC3E}">
        <p14:creationId xmlns:p14="http://schemas.microsoft.com/office/powerpoint/2010/main" val="36190743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tasked with creating</a:t>
            </a:r>
            <a:r>
              <a:rPr lang="en-US" baseline="0" dirty="0" smtClean="0"/>
              <a:t> an application that addresses 4 key points. </a:t>
            </a:r>
          </a:p>
          <a:p>
            <a:endParaRPr lang="en-US" baseline="0" dirty="0" smtClean="0"/>
          </a:p>
          <a:p>
            <a:r>
              <a:rPr lang="en-US" baseline="0" dirty="0" smtClean="0"/>
              <a:t>it is required to provide non visual </a:t>
            </a:r>
            <a:r>
              <a:rPr lang="en-US" baseline="0" dirty="0" err="1" smtClean="0"/>
              <a:t>guideance</a:t>
            </a:r>
            <a:r>
              <a:rPr lang="en-US" baseline="0" dirty="0" smtClean="0"/>
              <a:t> to assist in the navigation of a location.</a:t>
            </a:r>
          </a:p>
          <a:p>
            <a:endParaRPr lang="en-US" baseline="0" dirty="0" smtClean="0"/>
          </a:p>
          <a:p>
            <a:r>
              <a:rPr lang="en-US" baseline="0" dirty="0" smtClean="0"/>
              <a:t>the user base will be individuals who are visually </a:t>
            </a:r>
            <a:r>
              <a:rPr lang="en-US" baseline="0" dirty="0" err="1" smtClean="0"/>
              <a:t>impared</a:t>
            </a:r>
            <a:r>
              <a:rPr lang="en-US" baseline="0" dirty="0" smtClean="0"/>
              <a:t>, from partial to full sight lose. </a:t>
            </a:r>
          </a:p>
          <a:p>
            <a:endParaRPr lang="en-US" baseline="0" dirty="0" smtClean="0"/>
          </a:p>
          <a:p>
            <a:r>
              <a:rPr lang="en-US" baseline="0" dirty="0" smtClean="0"/>
              <a:t>It should </a:t>
            </a:r>
            <a:r>
              <a:rPr lang="en-US" baseline="0" dirty="0" err="1" smtClean="0"/>
              <a:t>suport</a:t>
            </a:r>
            <a:r>
              <a:rPr lang="en-US" baseline="0" dirty="0" smtClean="0"/>
              <a:t> users who are attempting to navigate a </a:t>
            </a:r>
            <a:r>
              <a:rPr lang="en-US" baseline="0" dirty="0" err="1" smtClean="0"/>
              <a:t>loaction</a:t>
            </a:r>
            <a:r>
              <a:rPr lang="en-US" baseline="0" dirty="0" smtClean="0"/>
              <a:t> for the first time, but also </a:t>
            </a:r>
            <a:r>
              <a:rPr lang="en-US" baseline="0" dirty="0" err="1" smtClean="0"/>
              <a:t>assit</a:t>
            </a:r>
            <a:r>
              <a:rPr lang="en-US" baseline="0" dirty="0" smtClean="0"/>
              <a:t> those who are revisiting to allow them to become comfortable with the </a:t>
            </a:r>
            <a:r>
              <a:rPr lang="en-US" baseline="0" dirty="0" err="1" smtClean="0"/>
              <a:t>enviroment</a:t>
            </a:r>
            <a:r>
              <a:rPr lang="en-US" baseline="0" dirty="0" smtClean="0"/>
              <a:t>.</a:t>
            </a:r>
          </a:p>
          <a:p>
            <a:endParaRPr lang="en-US" baseline="0" dirty="0" smtClean="0"/>
          </a:p>
          <a:p>
            <a:r>
              <a:rPr lang="en-US" baseline="0" dirty="0" smtClean="0"/>
              <a:t>After it has been implemented at </a:t>
            </a:r>
            <a:r>
              <a:rPr lang="en-US" baseline="0" dirty="0" err="1" smtClean="0"/>
              <a:t>Chaseside</a:t>
            </a:r>
            <a:r>
              <a:rPr lang="en-US" baseline="0" dirty="0" smtClean="0"/>
              <a:t> it should be extendable and adaptable to other public locations where existing GPS solutions </a:t>
            </a:r>
            <a:r>
              <a:rPr lang="en-US" baseline="0" dirty="0" err="1" smtClean="0"/>
              <a:t>arent</a:t>
            </a:r>
            <a:r>
              <a:rPr lang="en-US" baseline="0" dirty="0" smtClean="0"/>
              <a:t> viable. </a:t>
            </a:r>
            <a:endParaRPr lang="en-US" dirty="0" smtClean="0"/>
          </a:p>
          <a:p>
            <a:endParaRPr lang="en-US" dirty="0" smtClean="0"/>
          </a:p>
          <a:p>
            <a:endParaRPr lang="en-US" dirty="0" smtClean="0"/>
          </a:p>
          <a:p>
            <a:endParaRPr lang="en-US" dirty="0" smtClean="0"/>
          </a:p>
          <a:p>
            <a:endParaRPr lang="en-US" dirty="0" smtClean="0"/>
          </a:p>
          <a:p>
            <a:r>
              <a:rPr lang="en-US" dirty="0" smtClean="0"/>
              <a:t>Bournemouth Blind Society would like to develop a solution that supports blind or partially sighted individuals visiting a site for the first time or a site that they are otherwise not 100% comfortable navigating. While BBS expects the solution will extend to many public places (like offices, parks, public locations) in the future, Code for Good teams should develop a solution that first tackles the challenge of visiting the </a:t>
            </a:r>
            <a:r>
              <a:rPr lang="en-US" dirty="0" err="1" smtClean="0"/>
              <a:t>Chaseside</a:t>
            </a:r>
            <a:r>
              <a:rPr lang="en-US" dirty="0" smtClean="0"/>
              <a:t> Bournemouth office for a blind or partially sighted individual. Teams are encouraged to think creatively about what would most benefit an individual utilizing the solution. Teams may consider incorporating an audible map, warnings about obstructions, and directions for key features of the building, i.e. lifts, toilets, restaurant, etc. Teams could also consider functionality embedded into the solution that automates challenging processes for a blind or partially sighted individual, i.e. opening a door or selecting the correct floor in the lift.</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2</a:t>
            </a:fld>
            <a:endParaRPr lang="en-US"/>
          </a:p>
        </p:txBody>
      </p:sp>
    </p:spTree>
    <p:extLst>
      <p:ext uri="{BB962C8B-B14F-4D97-AF65-F5344CB8AC3E}">
        <p14:creationId xmlns:p14="http://schemas.microsoft.com/office/powerpoint/2010/main" val="302021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3</a:t>
            </a:fld>
            <a:endParaRPr lang="en-US"/>
          </a:p>
        </p:txBody>
      </p:sp>
    </p:spTree>
    <p:extLst>
      <p:ext uri="{BB962C8B-B14F-4D97-AF65-F5344CB8AC3E}">
        <p14:creationId xmlns:p14="http://schemas.microsoft.com/office/powerpoint/2010/main" val="428321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t>
            </a:r>
            <a:r>
              <a:rPr lang="en-US" dirty="0" err="1" smtClean="0"/>
              <a:t>guideance</a:t>
            </a:r>
            <a:r>
              <a:rPr lang="en-US" dirty="0" smtClean="0"/>
              <a:t> system works on audio and touch</a:t>
            </a:r>
            <a:r>
              <a:rPr lang="en-US" baseline="0" dirty="0" smtClean="0"/>
              <a:t> cues to allow a visually </a:t>
            </a:r>
            <a:r>
              <a:rPr lang="en-US" baseline="0" dirty="0" err="1" smtClean="0"/>
              <a:t>imapred</a:t>
            </a:r>
            <a:r>
              <a:rPr lang="en-US" baseline="0" dirty="0" smtClean="0"/>
              <a:t> user to navigate to their desired location. As VI is a spectrum we have catered for those who are partially sighted by including the option to </a:t>
            </a:r>
            <a:r>
              <a:rPr lang="en-US" baseline="0" dirty="0" err="1" smtClean="0"/>
              <a:t>veiw</a:t>
            </a:r>
            <a:r>
              <a:rPr lang="en-US" baseline="0" dirty="0" smtClean="0"/>
              <a:t> icons on the screen along with a map of their current location and the route they need to take and their next movements. For those with total loss of sight we  have </a:t>
            </a:r>
            <a:r>
              <a:rPr lang="en-US" baseline="0" dirty="0" err="1" smtClean="0"/>
              <a:t>suported</a:t>
            </a:r>
            <a:r>
              <a:rPr lang="en-US" baseline="0" dirty="0" smtClean="0"/>
              <a:t> them by extending the interaction interface that they are </a:t>
            </a:r>
            <a:r>
              <a:rPr lang="en-US" baseline="0" dirty="0" err="1" smtClean="0"/>
              <a:t>familier</a:t>
            </a:r>
            <a:r>
              <a:rPr lang="en-US" baseline="0" dirty="0" smtClean="0"/>
              <a:t> with using. Our app will allow them to navigate around any location and help reduce the risk of injury.</a:t>
            </a:r>
          </a:p>
          <a:p>
            <a:endParaRPr lang="en-US" baseline="0" dirty="0" smtClean="0"/>
          </a:p>
          <a:p>
            <a:r>
              <a:rPr lang="en-US" baseline="0" dirty="0" smtClean="0"/>
              <a:t>With real time updates and pattern recognition even seasoned users of a location will be able to find the route that </a:t>
            </a:r>
            <a:r>
              <a:rPr lang="en-US" baseline="0" dirty="0" err="1" smtClean="0"/>
              <a:t>sutes</a:t>
            </a:r>
            <a:r>
              <a:rPr lang="en-US" baseline="0" dirty="0" smtClean="0"/>
              <a:t> their needs best, </a:t>
            </a:r>
            <a:r>
              <a:rPr lang="en-US" baseline="0" dirty="0" err="1" smtClean="0"/>
              <a:t>wether</a:t>
            </a:r>
            <a:r>
              <a:rPr lang="en-US" baseline="0" dirty="0" smtClean="0"/>
              <a:t> it</a:t>
            </a:r>
            <a:r>
              <a:rPr lang="mr-IN" baseline="0" dirty="0" smtClean="0"/>
              <a:t>’</a:t>
            </a:r>
            <a:r>
              <a:rPr lang="en-US" baseline="0" dirty="0" smtClean="0"/>
              <a:t>s the quickest route, to </a:t>
            </a:r>
            <a:r>
              <a:rPr lang="en-US" baseline="0" dirty="0" err="1" smtClean="0"/>
              <a:t>aviod</a:t>
            </a:r>
            <a:r>
              <a:rPr lang="en-US" baseline="0" dirty="0" smtClean="0"/>
              <a:t> </a:t>
            </a:r>
            <a:r>
              <a:rPr lang="en-US" baseline="0" dirty="0" err="1" smtClean="0"/>
              <a:t>obsicles</a:t>
            </a:r>
            <a:r>
              <a:rPr lang="en-US" baseline="0" dirty="0" smtClean="0"/>
              <a:t> or crowds of people. </a:t>
            </a:r>
          </a:p>
          <a:p>
            <a:endParaRPr lang="en-US" baseline="0" dirty="0" smtClean="0"/>
          </a:p>
          <a:p>
            <a:r>
              <a:rPr lang="en-US" baseline="0" dirty="0" smtClean="0"/>
              <a:t>By leveraging technology that already exists at most public locations and repurposing it we hope to make the implementation of our system at a new location as easy as possible.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5</a:t>
            </a:fld>
            <a:endParaRPr lang="en-US"/>
          </a:p>
        </p:txBody>
      </p:sp>
    </p:spTree>
    <p:extLst>
      <p:ext uri="{BB962C8B-B14F-4D97-AF65-F5344CB8AC3E}">
        <p14:creationId xmlns:p14="http://schemas.microsoft.com/office/powerpoint/2010/main" val="302538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understand</a:t>
            </a:r>
            <a:r>
              <a:rPr lang="en-US" baseline="0" dirty="0" smtClean="0"/>
              <a:t> that the cost of the hardware implementation will ether need to be covered by the hosting company or the charity, therefore these costs will need to as low as reasonably possible. to achieve this we have tried to tap into systems that are already in place. </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6</a:t>
            </a:fld>
            <a:endParaRPr lang="en-US"/>
          </a:p>
        </p:txBody>
      </p:sp>
    </p:spTree>
    <p:extLst>
      <p:ext uri="{BB962C8B-B14F-4D97-AF65-F5344CB8AC3E}">
        <p14:creationId xmlns:p14="http://schemas.microsoft.com/office/powerpoint/2010/main" val="288233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features</a:t>
            </a:r>
            <a:r>
              <a:rPr lang="en-US" baseline="0" dirty="0" smtClean="0"/>
              <a:t> we feel could benefit from research within the </a:t>
            </a:r>
            <a:r>
              <a:rPr lang="en-US" baseline="0" smtClean="0"/>
              <a:t>VI community. </a:t>
            </a:r>
            <a:endParaRPr lang="en-US"/>
          </a:p>
        </p:txBody>
      </p:sp>
      <p:sp>
        <p:nvSpPr>
          <p:cNvPr id="4" name="Slide Number Placeholder 3"/>
          <p:cNvSpPr>
            <a:spLocks noGrp="1"/>
          </p:cNvSpPr>
          <p:nvPr>
            <p:ph type="sldNum" sz="quarter" idx="10"/>
          </p:nvPr>
        </p:nvSpPr>
        <p:spPr/>
        <p:txBody>
          <a:bodyPr/>
          <a:lstStyle/>
          <a:p>
            <a:fld id="{69400948-F701-F54B-8B7B-D77BFDED1019}" type="slidenum">
              <a:rPr lang="en-US" smtClean="0"/>
              <a:t>7</a:t>
            </a:fld>
            <a:endParaRPr lang="en-US"/>
          </a:p>
        </p:txBody>
      </p:sp>
    </p:spTree>
    <p:extLst>
      <p:ext uri="{BB962C8B-B14F-4D97-AF65-F5344CB8AC3E}">
        <p14:creationId xmlns:p14="http://schemas.microsoft.com/office/powerpoint/2010/main" val="294425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often</a:t>
            </a:r>
            <a:r>
              <a:rPr lang="en-US" baseline="0" dirty="0" smtClean="0"/>
              <a:t> have you got lost in a new building or got caught in a crowd? The </a:t>
            </a:r>
            <a:r>
              <a:rPr lang="en-US" baseline="0" dirty="0" err="1" smtClean="0"/>
              <a:t>apllication</a:t>
            </a:r>
            <a:r>
              <a:rPr lang="en-US" baseline="0" dirty="0" smtClean="0"/>
              <a:t> could be extended to allow sighted people to take advantage of its </a:t>
            </a:r>
            <a:r>
              <a:rPr lang="en-US" baseline="0" dirty="0" err="1" smtClean="0"/>
              <a:t>navagation</a:t>
            </a:r>
            <a:r>
              <a:rPr lang="en-US" baseline="0" dirty="0" smtClean="0"/>
              <a:t> and route finding features.</a:t>
            </a:r>
          </a:p>
          <a:p>
            <a:endParaRPr lang="en-US" baseline="0" dirty="0" smtClean="0"/>
          </a:p>
          <a:p>
            <a:r>
              <a:rPr lang="en-US" baseline="0" dirty="0" smtClean="0"/>
              <a:t>The </a:t>
            </a:r>
            <a:r>
              <a:rPr lang="en-US" baseline="0" dirty="0" err="1" smtClean="0"/>
              <a:t>iBeacons</a:t>
            </a:r>
            <a:r>
              <a:rPr lang="en-US" baseline="0" dirty="0" smtClean="0"/>
              <a:t> would allow for multiple uses with different applications. </a:t>
            </a:r>
            <a:r>
              <a:rPr lang="hr-HR" baseline="0" dirty="0" smtClean="0"/>
              <a:t>I.e.</a:t>
            </a:r>
            <a:r>
              <a:rPr lang="en-US" baseline="0" dirty="0" smtClean="0"/>
              <a:t> one located in the </a:t>
            </a:r>
            <a:r>
              <a:rPr lang="en-US" baseline="0" dirty="0" err="1" smtClean="0"/>
              <a:t>atrum</a:t>
            </a:r>
            <a:r>
              <a:rPr lang="en-US" baseline="0" dirty="0" smtClean="0"/>
              <a:t> of the Hampshire building could give a </a:t>
            </a:r>
            <a:r>
              <a:rPr lang="en-US" baseline="0" dirty="0" err="1" smtClean="0"/>
              <a:t>breif</a:t>
            </a:r>
            <a:r>
              <a:rPr lang="en-US" baseline="0" dirty="0" smtClean="0"/>
              <a:t> history of the company and the </a:t>
            </a:r>
            <a:r>
              <a:rPr lang="en-US" baseline="0" dirty="0" err="1" smtClean="0"/>
              <a:t>atruim</a:t>
            </a:r>
            <a:r>
              <a:rPr lang="en-US" baseline="0" dirty="0" smtClean="0"/>
              <a:t> itself or one lo </a:t>
            </a:r>
            <a:r>
              <a:rPr lang="en-US" baseline="0" dirty="0" err="1" smtClean="0"/>
              <a:t>ated</a:t>
            </a:r>
            <a:r>
              <a:rPr lang="en-US" baseline="0" dirty="0" smtClean="0"/>
              <a:t> outside an office door could list contact details and link to a </a:t>
            </a:r>
            <a:r>
              <a:rPr lang="en-US" baseline="0" dirty="0" err="1" smtClean="0"/>
              <a:t>calander</a:t>
            </a:r>
            <a:r>
              <a:rPr lang="en-US" baseline="0" dirty="0" smtClean="0"/>
              <a:t> to show </a:t>
            </a:r>
            <a:r>
              <a:rPr lang="en-US" baseline="0" dirty="0" err="1" smtClean="0"/>
              <a:t>avalibility</a:t>
            </a:r>
            <a:r>
              <a:rPr lang="en-US" baseline="0" dirty="0" smtClean="0"/>
              <a:t>. </a:t>
            </a:r>
          </a:p>
          <a:p>
            <a:endParaRPr lang="en-US" baseline="0" dirty="0" smtClean="0"/>
          </a:p>
          <a:p>
            <a:r>
              <a:rPr lang="en-US" baseline="0" dirty="0" smtClean="0"/>
              <a:t>With the heat maps it would be possible to use the information to plan effective advertising in a sales location, plan routes and investigate </a:t>
            </a:r>
            <a:r>
              <a:rPr lang="en-US" baseline="0" dirty="0" err="1" smtClean="0"/>
              <a:t>congestied</a:t>
            </a:r>
            <a:r>
              <a:rPr lang="en-US" baseline="0" dirty="0" smtClean="0"/>
              <a:t> passages to see how to </a:t>
            </a:r>
            <a:r>
              <a:rPr lang="en-US" baseline="0" dirty="0" err="1" smtClean="0"/>
              <a:t>effectivly</a:t>
            </a:r>
            <a:r>
              <a:rPr lang="en-US" baseline="0" dirty="0" smtClean="0"/>
              <a:t> move people around the location. </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9</a:t>
            </a:fld>
            <a:endParaRPr lang="en-US"/>
          </a:p>
        </p:txBody>
      </p:sp>
    </p:spTree>
    <p:extLst>
      <p:ext uri="{BB962C8B-B14F-4D97-AF65-F5344CB8AC3E}">
        <p14:creationId xmlns:p14="http://schemas.microsoft.com/office/powerpoint/2010/main" val="2550190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373220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359823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201505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34211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127933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3421207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FFC0ABEC-A5E7-2846-9677-E4022DE8328A}" type="datetimeFigureOut">
              <a:rPr lang="en-US" smtClean="0"/>
              <a:t>18/11/16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4074789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FFC0ABEC-A5E7-2846-9677-E4022DE8328A}" type="datetimeFigureOut">
              <a:rPr lang="en-US" smtClean="0"/>
              <a:t>18/11/16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3036676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0ABEC-A5E7-2846-9677-E4022DE8328A}" type="datetimeFigureOut">
              <a:rPr lang="en-US" smtClean="0"/>
              <a:t>18/11/16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270938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51951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2122E-314F-6441-BB3F-70C15744DE39}" type="slidenum">
              <a:rPr lang="en-US" smtClean="0"/>
              <a:t>‹#›</a:t>
            </a:fld>
            <a:endParaRPr lang="en-US"/>
          </a:p>
        </p:txBody>
      </p:sp>
    </p:spTree>
    <p:extLst>
      <p:ext uri="{BB962C8B-B14F-4D97-AF65-F5344CB8AC3E}">
        <p14:creationId xmlns:p14="http://schemas.microsoft.com/office/powerpoint/2010/main" val="173248412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0ABEC-A5E7-2846-9677-E4022DE8328A}" type="datetimeFigureOut">
              <a:rPr lang="en-US" smtClean="0"/>
              <a:t>18/11/16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2122E-314F-6441-BB3F-70C15744DE39}" type="slidenum">
              <a:rPr lang="en-US" smtClean="0"/>
              <a:t>‹#›</a:t>
            </a:fld>
            <a:endParaRPr lang="en-US"/>
          </a:p>
        </p:txBody>
      </p:sp>
    </p:spTree>
    <p:extLst>
      <p:ext uri="{BB962C8B-B14F-4D97-AF65-F5344CB8AC3E}">
        <p14:creationId xmlns:p14="http://schemas.microsoft.com/office/powerpoint/2010/main" val="3924793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Bournemouth Blind Society </a:t>
            </a:r>
            <a:br>
              <a:rPr lang="en-US" dirty="0" smtClean="0"/>
            </a:br>
            <a:r>
              <a:rPr lang="en-US" dirty="0" smtClean="0"/>
              <a:t>4sight</a:t>
            </a:r>
            <a:endParaRPr lang="en-US" dirty="0"/>
          </a:p>
        </p:txBody>
      </p:sp>
      <p:sp>
        <p:nvSpPr>
          <p:cNvPr id="3" name="Subtitle 2"/>
          <p:cNvSpPr>
            <a:spLocks noGrp="1"/>
          </p:cNvSpPr>
          <p:nvPr>
            <p:ph type="subTitle" idx="1"/>
          </p:nvPr>
        </p:nvSpPr>
        <p:spPr/>
        <p:txBody>
          <a:bodyPr/>
          <a:lstStyle/>
          <a:p>
            <a:r>
              <a:rPr lang="en-US" dirty="0" smtClean="0"/>
              <a:t>Anna, Simon, Scott, Emma, Liam</a:t>
            </a:r>
          </a:p>
          <a:p>
            <a:r>
              <a:rPr lang="en-US" dirty="0" smtClean="0"/>
              <a:t>Team 12</a:t>
            </a:r>
            <a:endParaRPr lang="en-US" dirty="0"/>
          </a:p>
        </p:txBody>
      </p:sp>
    </p:spTree>
    <p:extLst>
      <p:ext uri="{BB962C8B-B14F-4D97-AF65-F5344CB8AC3E}">
        <p14:creationId xmlns:p14="http://schemas.microsoft.com/office/powerpoint/2010/main" val="67182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55575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err="1" smtClean="0"/>
              <a:t>Guideance</a:t>
            </a:r>
            <a:r>
              <a:rPr lang="en-US" dirty="0" smtClean="0"/>
              <a:t> </a:t>
            </a:r>
            <a:r>
              <a:rPr lang="en-US" dirty="0" err="1" smtClean="0"/>
              <a:t>sytem</a:t>
            </a:r>
            <a:r>
              <a:rPr lang="en-US" dirty="0" smtClean="0"/>
              <a:t> </a:t>
            </a:r>
          </a:p>
          <a:p>
            <a:r>
              <a:rPr lang="en-US" dirty="0" smtClean="0"/>
              <a:t>Visually </a:t>
            </a:r>
            <a:r>
              <a:rPr lang="en-US" dirty="0" err="1" smtClean="0"/>
              <a:t>Impared</a:t>
            </a:r>
            <a:r>
              <a:rPr lang="en-US" dirty="0" smtClean="0"/>
              <a:t> </a:t>
            </a:r>
          </a:p>
          <a:p>
            <a:r>
              <a:rPr lang="en-US" dirty="0" smtClean="0"/>
              <a:t>New and </a:t>
            </a:r>
            <a:r>
              <a:rPr lang="en-US" dirty="0" err="1" smtClean="0"/>
              <a:t>subsiquent</a:t>
            </a:r>
            <a:r>
              <a:rPr lang="en-US" dirty="0" smtClean="0"/>
              <a:t> visitors</a:t>
            </a:r>
          </a:p>
          <a:p>
            <a:r>
              <a:rPr lang="en-US" dirty="0" smtClean="0"/>
              <a:t>Extendable</a:t>
            </a:r>
            <a:endParaRPr lang="en-US" dirty="0"/>
          </a:p>
        </p:txBody>
      </p:sp>
    </p:spTree>
    <p:extLst>
      <p:ext uri="{BB962C8B-B14F-4D97-AF65-F5344CB8AC3E}">
        <p14:creationId xmlns:p14="http://schemas.microsoft.com/office/powerpoint/2010/main" val="18170648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Storm</a:t>
            </a:r>
            <a:endParaRPr lang="en-US" dirty="0"/>
          </a:p>
        </p:txBody>
      </p:sp>
      <p:pic>
        <p:nvPicPr>
          <p:cNvPr id="5" name="Picture 4" descr="New-Mind-Map(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19" y="1258148"/>
            <a:ext cx="8686800" cy="5599852"/>
          </a:xfrm>
          <a:prstGeom prst="rect">
            <a:avLst/>
          </a:prstGeom>
        </p:spPr>
      </p:pic>
    </p:spTree>
    <p:extLst>
      <p:ext uri="{BB962C8B-B14F-4D97-AF65-F5344CB8AC3E}">
        <p14:creationId xmlns:p14="http://schemas.microsoft.com/office/powerpoint/2010/main" val="16797079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App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1653671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the brief</a:t>
            </a:r>
            <a:endParaRPr lang="en-US" dirty="0"/>
          </a:p>
        </p:txBody>
      </p:sp>
      <p:sp>
        <p:nvSpPr>
          <p:cNvPr id="3" name="Content Placeholder 2"/>
          <p:cNvSpPr>
            <a:spLocks noGrp="1"/>
          </p:cNvSpPr>
          <p:nvPr>
            <p:ph idx="1"/>
          </p:nvPr>
        </p:nvSpPr>
        <p:spPr/>
        <p:txBody>
          <a:bodyPr/>
          <a:lstStyle/>
          <a:p>
            <a:r>
              <a:rPr lang="en-US" dirty="0" smtClean="0"/>
              <a:t>VI is a spectrum</a:t>
            </a:r>
          </a:p>
          <a:p>
            <a:r>
              <a:rPr lang="en-US" dirty="0" smtClean="0"/>
              <a:t>Things change and learning is </a:t>
            </a:r>
            <a:r>
              <a:rPr lang="en-US" dirty="0" err="1" smtClean="0"/>
              <a:t>repitition</a:t>
            </a:r>
            <a:r>
              <a:rPr lang="en-US" dirty="0" smtClean="0"/>
              <a:t>.</a:t>
            </a:r>
          </a:p>
          <a:p>
            <a:endParaRPr lang="en-US" dirty="0" smtClean="0"/>
          </a:p>
        </p:txBody>
      </p:sp>
    </p:spTree>
    <p:extLst>
      <p:ext uri="{BB962C8B-B14F-4D97-AF65-F5344CB8AC3E}">
        <p14:creationId xmlns:p14="http://schemas.microsoft.com/office/powerpoint/2010/main" val="32626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a:t>
            </a:r>
            <a:endParaRPr lang="en-US" dirty="0"/>
          </a:p>
        </p:txBody>
      </p:sp>
      <p:sp>
        <p:nvSpPr>
          <p:cNvPr id="3" name="Content Placeholder 2"/>
          <p:cNvSpPr>
            <a:spLocks noGrp="1"/>
          </p:cNvSpPr>
          <p:nvPr>
            <p:ph idx="1"/>
          </p:nvPr>
        </p:nvSpPr>
        <p:spPr/>
        <p:txBody>
          <a:bodyPr/>
          <a:lstStyle/>
          <a:p>
            <a:r>
              <a:rPr lang="en-US" dirty="0" smtClean="0"/>
              <a:t>Cost of </a:t>
            </a:r>
            <a:r>
              <a:rPr lang="en-US" dirty="0" err="1" smtClean="0"/>
              <a:t>implementaion</a:t>
            </a:r>
            <a:r>
              <a:rPr lang="en-US" dirty="0" smtClean="0"/>
              <a:t> </a:t>
            </a:r>
          </a:p>
          <a:p>
            <a:endParaRPr lang="en-US" dirty="0" smtClean="0"/>
          </a:p>
          <a:p>
            <a:endParaRPr lang="en-US" dirty="0"/>
          </a:p>
          <a:p>
            <a:endParaRPr lang="en-US" dirty="0"/>
          </a:p>
        </p:txBody>
      </p:sp>
    </p:spTree>
    <p:extLst>
      <p:ext uri="{BB962C8B-B14F-4D97-AF65-F5344CB8AC3E}">
        <p14:creationId xmlns:p14="http://schemas.microsoft.com/office/powerpoint/2010/main" val="359265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Development </a:t>
            </a:r>
            <a:endParaRPr lang="en-US" dirty="0"/>
          </a:p>
        </p:txBody>
      </p:sp>
      <p:sp>
        <p:nvSpPr>
          <p:cNvPr id="3" name="Content Placeholder 2"/>
          <p:cNvSpPr>
            <a:spLocks noGrp="1"/>
          </p:cNvSpPr>
          <p:nvPr>
            <p:ph idx="1"/>
          </p:nvPr>
        </p:nvSpPr>
        <p:spPr/>
        <p:txBody>
          <a:bodyPr/>
          <a:lstStyle/>
          <a:p>
            <a:r>
              <a:rPr lang="en-US" dirty="0" smtClean="0"/>
              <a:t>Research </a:t>
            </a:r>
            <a:endParaRPr lang="en-US" dirty="0"/>
          </a:p>
        </p:txBody>
      </p:sp>
    </p:spTree>
    <p:extLst>
      <p:ext uri="{BB962C8B-B14F-4D97-AF65-F5344CB8AC3E}">
        <p14:creationId xmlns:p14="http://schemas.microsoft.com/office/powerpoint/2010/main" val="425108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0396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Implementation</a:t>
            </a:r>
            <a:endParaRPr lang="en-US" dirty="0"/>
          </a:p>
        </p:txBody>
      </p:sp>
      <p:sp>
        <p:nvSpPr>
          <p:cNvPr id="3" name="Content Placeholder 2"/>
          <p:cNvSpPr>
            <a:spLocks noGrp="1"/>
          </p:cNvSpPr>
          <p:nvPr>
            <p:ph idx="1"/>
          </p:nvPr>
        </p:nvSpPr>
        <p:spPr/>
        <p:txBody>
          <a:bodyPr/>
          <a:lstStyle/>
          <a:p>
            <a:r>
              <a:rPr lang="en-US" dirty="0" smtClean="0"/>
              <a:t>Sighted use</a:t>
            </a:r>
          </a:p>
          <a:p>
            <a:r>
              <a:rPr lang="en-US" dirty="0" smtClean="0"/>
              <a:t>Multiple uses for </a:t>
            </a:r>
            <a:r>
              <a:rPr lang="en-US" dirty="0" err="1" smtClean="0"/>
              <a:t>iBeacons</a:t>
            </a:r>
            <a:endParaRPr lang="en-US" dirty="0" smtClean="0"/>
          </a:p>
          <a:p>
            <a:r>
              <a:rPr lang="en-US" dirty="0" smtClean="0"/>
              <a:t>Reusable data</a:t>
            </a:r>
          </a:p>
          <a:p>
            <a:endParaRPr lang="en-US" dirty="0"/>
          </a:p>
        </p:txBody>
      </p:sp>
    </p:spTree>
    <p:extLst>
      <p:ext uri="{BB962C8B-B14F-4D97-AF65-F5344CB8AC3E}">
        <p14:creationId xmlns:p14="http://schemas.microsoft.com/office/powerpoint/2010/main" val="276739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TotalTime>
  <Words>718</Words>
  <Application>Microsoft Macintosh PowerPoint</Application>
  <PresentationFormat>On-screen Show (4:3)</PresentationFormat>
  <Paragraphs>56</Paragraphs>
  <Slides>10</Slides>
  <Notes>6</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Bournemouth Blind Society  4sight</vt:lpstr>
      <vt:lpstr>The Problem</vt:lpstr>
      <vt:lpstr>Brain Storm</vt:lpstr>
      <vt:lpstr>About the App</vt:lpstr>
      <vt:lpstr>Meeting the brief</vt:lpstr>
      <vt:lpstr>Consideration</vt:lpstr>
      <vt:lpstr>Further Development </vt:lpstr>
      <vt:lpstr>Road Map</vt:lpstr>
      <vt:lpstr>Further Implementation</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Bournemouth Blind Society  APP NAME</dc:title>
  <dc:creator>Simon Smale</dc:creator>
  <cp:lastModifiedBy>Simon Smale</cp:lastModifiedBy>
  <cp:revision>11</cp:revision>
  <dcterms:created xsi:type="dcterms:W3CDTF">2016-11-18T21:25:39Z</dcterms:created>
  <dcterms:modified xsi:type="dcterms:W3CDTF">2016-11-18T23:53:14Z</dcterms:modified>
</cp:coreProperties>
</file>