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8" r:id="rId1"/>
  </p:sldMasterIdLst>
  <p:notesMasterIdLst>
    <p:notesMasterId r:id="rId9"/>
  </p:notesMasterIdLst>
  <p:sldIdLst>
    <p:sldId id="256" r:id="rId2"/>
    <p:sldId id="257" r:id="rId3"/>
    <p:sldId id="258" r:id="rId4"/>
    <p:sldId id="260" r:id="rId5"/>
    <p:sldId id="262" r:id="rId6"/>
    <p:sldId id="263" r:id="rId7"/>
    <p:sldId id="264"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368" autoAdjust="0"/>
  </p:normalViewPr>
  <p:slideViewPr>
    <p:cSldViewPr snapToGrid="0" snapToObjects="1">
      <p:cViewPr varScale="1">
        <p:scale>
          <a:sx n="70" d="100"/>
          <a:sy n="70" d="100"/>
        </p:scale>
        <p:origin x="-2008"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57E7A0-23D3-DF40-94C9-FF602798B2D1}" type="datetimeFigureOut">
              <a:rPr lang="en-US" smtClean="0"/>
              <a:t>18/11/16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400948-F701-F54B-8B7B-D77BFDED1019}" type="slidenum">
              <a:rPr lang="en-US" smtClean="0"/>
              <a:t>‹#›</a:t>
            </a:fld>
            <a:endParaRPr lang="en-US"/>
          </a:p>
        </p:txBody>
      </p:sp>
    </p:spTree>
    <p:extLst>
      <p:ext uri="{BB962C8B-B14F-4D97-AF65-F5344CB8AC3E}">
        <p14:creationId xmlns:p14="http://schemas.microsoft.com/office/powerpoint/2010/main" val="36190743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been tasked with creating</a:t>
            </a:r>
            <a:r>
              <a:rPr lang="en-US" baseline="0" dirty="0" smtClean="0"/>
              <a:t> an application that addresses 4 key points. </a:t>
            </a:r>
          </a:p>
          <a:p>
            <a:endParaRPr lang="en-US" baseline="0" dirty="0" smtClean="0"/>
          </a:p>
          <a:p>
            <a:r>
              <a:rPr lang="en-US" baseline="0" dirty="0" smtClean="0"/>
              <a:t>it is required to provide non visual </a:t>
            </a:r>
            <a:r>
              <a:rPr lang="en-US" baseline="0" dirty="0" err="1" smtClean="0"/>
              <a:t>guideance</a:t>
            </a:r>
            <a:r>
              <a:rPr lang="en-US" baseline="0" dirty="0" smtClean="0"/>
              <a:t> to assist in the navigation of a location.</a:t>
            </a:r>
          </a:p>
          <a:p>
            <a:endParaRPr lang="en-US" baseline="0" dirty="0" smtClean="0"/>
          </a:p>
          <a:p>
            <a:r>
              <a:rPr lang="en-US" baseline="0" dirty="0" smtClean="0"/>
              <a:t>the user base will be individuals who are visually </a:t>
            </a:r>
            <a:r>
              <a:rPr lang="en-US" baseline="0" dirty="0" err="1" smtClean="0"/>
              <a:t>impared</a:t>
            </a:r>
            <a:r>
              <a:rPr lang="en-US" baseline="0" dirty="0" smtClean="0"/>
              <a:t>, from partial to full sight lose. </a:t>
            </a:r>
          </a:p>
          <a:p>
            <a:endParaRPr lang="en-US" baseline="0" dirty="0" smtClean="0"/>
          </a:p>
          <a:p>
            <a:r>
              <a:rPr lang="en-US" baseline="0" dirty="0" smtClean="0"/>
              <a:t>It should </a:t>
            </a:r>
            <a:r>
              <a:rPr lang="en-US" baseline="0" dirty="0" err="1" smtClean="0"/>
              <a:t>suport</a:t>
            </a:r>
            <a:r>
              <a:rPr lang="en-US" baseline="0" dirty="0" smtClean="0"/>
              <a:t> users who are attempting to navigate a </a:t>
            </a:r>
            <a:r>
              <a:rPr lang="en-US" baseline="0" dirty="0" err="1" smtClean="0"/>
              <a:t>loaction</a:t>
            </a:r>
            <a:r>
              <a:rPr lang="en-US" baseline="0" dirty="0" smtClean="0"/>
              <a:t> for the first time, but also </a:t>
            </a:r>
            <a:r>
              <a:rPr lang="en-US" baseline="0" dirty="0" err="1" smtClean="0"/>
              <a:t>assit</a:t>
            </a:r>
            <a:r>
              <a:rPr lang="en-US" baseline="0" dirty="0" smtClean="0"/>
              <a:t> those who are revisiting to allow them to become comfortable with the </a:t>
            </a:r>
            <a:r>
              <a:rPr lang="en-US" baseline="0" dirty="0" err="1" smtClean="0"/>
              <a:t>enviroment</a:t>
            </a:r>
            <a:r>
              <a:rPr lang="en-US" baseline="0" dirty="0" smtClean="0"/>
              <a:t>.</a:t>
            </a:r>
          </a:p>
          <a:p>
            <a:endParaRPr lang="en-US" baseline="0" dirty="0" smtClean="0"/>
          </a:p>
          <a:p>
            <a:r>
              <a:rPr lang="en-US" baseline="0" dirty="0" smtClean="0"/>
              <a:t>After it has been implemented at </a:t>
            </a:r>
            <a:r>
              <a:rPr lang="en-US" baseline="0" dirty="0" err="1" smtClean="0"/>
              <a:t>Chaseside</a:t>
            </a:r>
            <a:r>
              <a:rPr lang="en-US" baseline="0" dirty="0" smtClean="0"/>
              <a:t> it should be extendable and adaptable to other public locations where existing GPS solutions </a:t>
            </a:r>
            <a:r>
              <a:rPr lang="en-US" baseline="0" dirty="0" err="1" smtClean="0"/>
              <a:t>arent</a:t>
            </a:r>
            <a:r>
              <a:rPr lang="en-US" baseline="0" dirty="0" smtClean="0"/>
              <a:t> viable. </a:t>
            </a:r>
            <a:endParaRPr lang="en-US" dirty="0" smtClean="0"/>
          </a:p>
          <a:p>
            <a:endParaRPr lang="en-US" dirty="0" smtClean="0"/>
          </a:p>
          <a:p>
            <a:endParaRPr lang="en-US" dirty="0" smtClean="0"/>
          </a:p>
          <a:p>
            <a:endParaRPr lang="en-US" dirty="0" smtClean="0"/>
          </a:p>
          <a:p>
            <a:endParaRPr lang="en-US" dirty="0" smtClean="0"/>
          </a:p>
          <a:p>
            <a:r>
              <a:rPr lang="en-US" dirty="0" smtClean="0"/>
              <a:t>Bournemouth Blind Society would like to develop a solution that supports blind or partially sighted individuals visiting a site for the first time or a site that they are otherwise not 100% comfortable navigating. While BBS expects the solution will extend to many public places (like offices, parks, public locations) in the future, Code for Good teams should develop a solution that first tackles the challenge of visiting the </a:t>
            </a:r>
            <a:r>
              <a:rPr lang="en-US" dirty="0" err="1" smtClean="0"/>
              <a:t>Chaseside</a:t>
            </a:r>
            <a:r>
              <a:rPr lang="en-US" dirty="0" smtClean="0"/>
              <a:t> Bournemouth office for a blind or partially sighted individual. Teams are encouraged to think creatively about what would most benefit an individual utilizing the solution. Teams may consider incorporating an audible map, warnings about obstructions, and directions for key features of the building, i.e. lifts, toilets, restaurant, etc. Teams could also consider functionality embedded into the solution that automates challenging processes for a blind or partially sighted individual, i.e. opening a door or selecting the correct floor in the lift.</a:t>
            </a:r>
            <a:endParaRPr lang="en-US" dirty="0"/>
          </a:p>
        </p:txBody>
      </p:sp>
      <p:sp>
        <p:nvSpPr>
          <p:cNvPr id="4" name="Slide Number Placeholder 3"/>
          <p:cNvSpPr>
            <a:spLocks noGrp="1"/>
          </p:cNvSpPr>
          <p:nvPr>
            <p:ph type="sldNum" sz="quarter" idx="10"/>
          </p:nvPr>
        </p:nvSpPr>
        <p:spPr/>
        <p:txBody>
          <a:bodyPr/>
          <a:lstStyle/>
          <a:p>
            <a:fld id="{69400948-F701-F54B-8B7B-D77BFDED1019}" type="slidenum">
              <a:rPr lang="en-US" smtClean="0"/>
              <a:t>2</a:t>
            </a:fld>
            <a:endParaRPr lang="en-US"/>
          </a:p>
        </p:txBody>
      </p:sp>
    </p:spTree>
    <p:extLst>
      <p:ext uri="{BB962C8B-B14F-4D97-AF65-F5344CB8AC3E}">
        <p14:creationId xmlns:p14="http://schemas.microsoft.com/office/powerpoint/2010/main" val="3020215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develop our app we started by</a:t>
            </a:r>
            <a:r>
              <a:rPr lang="en-US" baseline="0" dirty="0" smtClean="0"/>
              <a:t> deciding on a development </a:t>
            </a:r>
            <a:r>
              <a:rPr lang="en-US" baseline="0" dirty="0" err="1" smtClean="0"/>
              <a:t>approch</a:t>
            </a:r>
            <a:r>
              <a:rPr lang="en-US" baseline="0" dirty="0" smtClean="0"/>
              <a:t>. We chose the agile method of scrum as it would give us the ability to monitor and track our progress most </a:t>
            </a:r>
            <a:r>
              <a:rPr lang="en-US" baseline="0" dirty="0" err="1" smtClean="0"/>
              <a:t>efectivly</a:t>
            </a:r>
            <a:r>
              <a:rPr lang="en-US" baseline="0" dirty="0" smtClean="0"/>
              <a:t> over the coding time. Using the </a:t>
            </a:r>
            <a:r>
              <a:rPr lang="en-US" baseline="0" dirty="0" err="1" smtClean="0"/>
              <a:t>webapp</a:t>
            </a:r>
            <a:r>
              <a:rPr lang="en-US" baseline="0" dirty="0" smtClean="0"/>
              <a:t> </a:t>
            </a:r>
            <a:r>
              <a:rPr lang="en-US" baseline="0" dirty="0" err="1" smtClean="0"/>
              <a:t>Trello</a:t>
            </a:r>
            <a:r>
              <a:rPr lang="en-US" baseline="0" dirty="0" smtClean="0"/>
              <a:t> we </a:t>
            </a:r>
            <a:r>
              <a:rPr lang="en-US" baseline="0" dirty="0" err="1" smtClean="0"/>
              <a:t>contructed</a:t>
            </a:r>
            <a:r>
              <a:rPr lang="en-US" baseline="0" dirty="0" smtClean="0"/>
              <a:t> a burn down chart with the user stories detailing the features we wanted to include. </a:t>
            </a:r>
          </a:p>
          <a:p>
            <a:endParaRPr lang="en-US" baseline="0" dirty="0" smtClean="0"/>
          </a:p>
          <a:p>
            <a:r>
              <a:rPr lang="en-US" baseline="0" dirty="0" smtClean="0"/>
              <a:t>When opening the app for the first time the user will be given a list of options to setup the app to their needs. these setting should not need to be changed after setup. Sex, route </a:t>
            </a:r>
            <a:r>
              <a:rPr lang="en-US" baseline="0" dirty="0" err="1" smtClean="0"/>
              <a:t>prefs</a:t>
            </a:r>
            <a:r>
              <a:rPr lang="en-US" baseline="0" dirty="0" smtClean="0"/>
              <a:t>, </a:t>
            </a:r>
            <a:r>
              <a:rPr lang="en-US" baseline="0" dirty="0" err="1" smtClean="0"/>
              <a:t>permitions</a:t>
            </a:r>
            <a:r>
              <a:rPr lang="en-US" baseline="0" dirty="0" smtClean="0"/>
              <a:t> to access app data such as </a:t>
            </a:r>
            <a:r>
              <a:rPr lang="en-US" baseline="0" dirty="0" err="1" smtClean="0"/>
              <a:t>iOS</a:t>
            </a:r>
            <a:r>
              <a:rPr lang="en-US" baseline="0" dirty="0" smtClean="0"/>
              <a:t> health kit.</a:t>
            </a:r>
          </a:p>
          <a:p>
            <a:endParaRPr lang="en-US" baseline="0" dirty="0" smtClean="0"/>
          </a:p>
          <a:p>
            <a:r>
              <a:rPr lang="en-US" baseline="0" dirty="0" smtClean="0"/>
              <a:t>When entering a new building the user will make themselves known to the reception desk where they are checked in and asked to place their phone onto a </a:t>
            </a:r>
            <a:r>
              <a:rPr lang="en-US" baseline="0" dirty="0" err="1" smtClean="0"/>
              <a:t>programable</a:t>
            </a:r>
            <a:r>
              <a:rPr lang="en-US" baseline="0" dirty="0" smtClean="0"/>
              <a:t> NFC or </a:t>
            </a:r>
            <a:r>
              <a:rPr lang="en-US" baseline="0" dirty="0" err="1" smtClean="0"/>
              <a:t>bluetooth</a:t>
            </a:r>
            <a:r>
              <a:rPr lang="en-US" baseline="0" dirty="0" smtClean="0"/>
              <a:t> device. From this they are logged into a guest </a:t>
            </a:r>
            <a:r>
              <a:rPr lang="en-US" baseline="0" dirty="0" err="1" smtClean="0"/>
              <a:t>wifi</a:t>
            </a:r>
            <a:r>
              <a:rPr lang="en-US" baseline="0" dirty="0" smtClean="0"/>
              <a:t> account given the location of the map to download. This allows the users device to delete old maps and free up storage. The reception contact number is imported and loaded into the app allowing the user to have a single button to press should they run into </a:t>
            </a:r>
            <a:r>
              <a:rPr lang="en-US" baseline="0" dirty="0" err="1" smtClean="0"/>
              <a:t>dificulties</a:t>
            </a:r>
            <a:r>
              <a:rPr lang="en-US" baseline="0" dirty="0" smtClean="0"/>
              <a:t>. Once the map has downloaded, the destination is then inputted and the route plotted based on the users </a:t>
            </a:r>
            <a:r>
              <a:rPr lang="en-US" baseline="0" dirty="0" err="1" smtClean="0"/>
              <a:t>preferance</a:t>
            </a:r>
            <a:r>
              <a:rPr lang="en-US" baseline="0" dirty="0" smtClean="0"/>
              <a:t>. </a:t>
            </a:r>
          </a:p>
          <a:p>
            <a:endParaRPr lang="en-US" baseline="0" dirty="0" smtClean="0"/>
          </a:p>
          <a:p>
            <a:r>
              <a:rPr lang="en-US" baseline="0" dirty="0" smtClean="0"/>
              <a:t>The </a:t>
            </a:r>
            <a:r>
              <a:rPr lang="en-US" baseline="0" dirty="0" err="1" smtClean="0"/>
              <a:t>preferances</a:t>
            </a:r>
            <a:r>
              <a:rPr lang="en-US" baseline="0" dirty="0" smtClean="0"/>
              <a:t> for </a:t>
            </a:r>
            <a:r>
              <a:rPr lang="en-US" baseline="0" dirty="0" err="1" smtClean="0"/>
              <a:t>guideance</a:t>
            </a:r>
            <a:r>
              <a:rPr lang="en-US" baseline="0" dirty="0" smtClean="0"/>
              <a:t> the user can choose from are quickest route or safest route. A safe route will take into </a:t>
            </a:r>
            <a:r>
              <a:rPr lang="en-US" baseline="0" dirty="0" err="1" smtClean="0"/>
              <a:t>acount</a:t>
            </a:r>
            <a:r>
              <a:rPr lang="en-US" baseline="0" dirty="0" smtClean="0"/>
              <a:t> the number of </a:t>
            </a:r>
            <a:r>
              <a:rPr lang="en-US" baseline="0" dirty="0" err="1" smtClean="0"/>
              <a:t>obsticles</a:t>
            </a:r>
            <a:r>
              <a:rPr lang="en-US" baseline="0" dirty="0" smtClean="0"/>
              <a:t> and the amount of people estimated to be using a section of the route.</a:t>
            </a:r>
          </a:p>
          <a:p>
            <a:endParaRPr lang="en-US" baseline="0" dirty="0" smtClean="0"/>
          </a:p>
          <a:p>
            <a:r>
              <a:rPr lang="en-US" baseline="0" dirty="0" smtClean="0"/>
              <a:t>The maps used will be a combination of floor plans and a heat map made from data collected from CCTV cameras, </a:t>
            </a:r>
            <a:r>
              <a:rPr lang="en-US" baseline="0" dirty="0" err="1" smtClean="0"/>
              <a:t>WiFi</a:t>
            </a:r>
            <a:r>
              <a:rPr lang="en-US" baseline="0" dirty="0" smtClean="0"/>
              <a:t> tracking and </a:t>
            </a:r>
            <a:r>
              <a:rPr lang="en-US" baseline="0" dirty="0" err="1" smtClean="0"/>
              <a:t>triangualtion</a:t>
            </a:r>
            <a:r>
              <a:rPr lang="en-US" baseline="0" dirty="0" smtClean="0"/>
              <a:t> using </a:t>
            </a:r>
            <a:r>
              <a:rPr lang="en-US" baseline="0" dirty="0" err="1" smtClean="0"/>
              <a:t>iBeacons</a:t>
            </a:r>
            <a:r>
              <a:rPr lang="en-US" baseline="0" dirty="0" smtClean="0"/>
              <a:t> (which will be placed onto every door). From this heat map we can learn about </a:t>
            </a:r>
            <a:r>
              <a:rPr lang="en-US" baseline="0" dirty="0" err="1" smtClean="0"/>
              <a:t>obsticles</a:t>
            </a:r>
            <a:r>
              <a:rPr lang="en-US" baseline="0" dirty="0" smtClean="0"/>
              <a:t> in a given room and if the layout is changed the map will be updated by others walking around these locations, </a:t>
            </a:r>
            <a:r>
              <a:rPr lang="en-US" baseline="0" dirty="0" err="1" smtClean="0"/>
              <a:t>i</a:t>
            </a:r>
            <a:r>
              <a:rPr lang="it-IT" baseline="0" dirty="0" smtClean="0"/>
              <a:t>.e.</a:t>
            </a:r>
            <a:r>
              <a:rPr lang="en-US" baseline="0" dirty="0" smtClean="0"/>
              <a:t> dark spots. </a:t>
            </a:r>
          </a:p>
          <a:p>
            <a:endParaRPr lang="en-US" baseline="0" dirty="0" smtClean="0"/>
          </a:p>
          <a:p>
            <a:r>
              <a:rPr lang="en-US" baseline="0" dirty="0" smtClean="0"/>
              <a:t>These heat patterns will also show possible routes to a given location by others walking about their day allowing the map to be accurate without needing to be </a:t>
            </a:r>
            <a:r>
              <a:rPr lang="en-US" baseline="0" dirty="0" err="1" smtClean="0"/>
              <a:t>maunally</a:t>
            </a:r>
            <a:r>
              <a:rPr lang="en-US" baseline="0" dirty="0" smtClean="0"/>
              <a:t> updated. </a:t>
            </a:r>
          </a:p>
          <a:p>
            <a:endParaRPr lang="en-US" baseline="0" dirty="0" smtClean="0"/>
          </a:p>
          <a:p>
            <a:r>
              <a:rPr lang="en-US" baseline="0" dirty="0" smtClean="0"/>
              <a:t>For a user returning to a location there will be a POI menu to allow them to access past location and </a:t>
            </a:r>
            <a:r>
              <a:rPr lang="en-US" baseline="0" dirty="0" err="1" smtClean="0"/>
              <a:t>faviorite</a:t>
            </a:r>
            <a:r>
              <a:rPr lang="en-US" baseline="0" dirty="0" smtClean="0"/>
              <a:t> places, to find a new location there is a search function.</a:t>
            </a:r>
          </a:p>
          <a:p>
            <a:endParaRPr lang="en-US" baseline="0" dirty="0" smtClean="0"/>
          </a:p>
          <a:p>
            <a:r>
              <a:rPr lang="en-US" baseline="0" dirty="0" smtClean="0"/>
              <a:t> To navigate, the app will notify the user using audio and vibration cues. These are fully </a:t>
            </a:r>
            <a:r>
              <a:rPr lang="en-US" baseline="0" dirty="0" err="1" smtClean="0"/>
              <a:t>customisable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69400948-F701-F54B-8B7B-D77BFDED1019}" type="slidenum">
              <a:rPr lang="en-US" smtClean="0"/>
              <a:t>3</a:t>
            </a:fld>
            <a:endParaRPr lang="en-US"/>
          </a:p>
        </p:txBody>
      </p:sp>
    </p:spTree>
    <p:extLst>
      <p:ext uri="{BB962C8B-B14F-4D97-AF65-F5344CB8AC3E}">
        <p14:creationId xmlns:p14="http://schemas.microsoft.com/office/powerpoint/2010/main" val="4061473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understand</a:t>
            </a:r>
            <a:r>
              <a:rPr lang="en-US" baseline="0" dirty="0" smtClean="0"/>
              <a:t> that the cost of the hardware implementation will ether need to be covered by the hosting company or the charity, therefore these costs will need to as low as reasonably possible. </a:t>
            </a:r>
          </a:p>
          <a:p>
            <a:endParaRPr lang="en-US" baseline="0" dirty="0" smtClean="0"/>
          </a:p>
          <a:p>
            <a:r>
              <a:rPr lang="en-US" baseline="0" dirty="0" smtClean="0"/>
              <a:t>We conducted research into the industry standards regarding how best to represent data on screen for those who are visually impaired. The no 1 thing we needed to make sure we included was alt text on all elements inside our code to allow a screen reader to communicate to the user. Secondly the use of </a:t>
            </a:r>
            <a:r>
              <a:rPr lang="en-US" baseline="0" dirty="0" err="1" smtClean="0"/>
              <a:t>colour</a:t>
            </a:r>
            <a:r>
              <a:rPr lang="en-US" baseline="0" dirty="0" smtClean="0"/>
              <a:t>, contrast and size. We have used large, block </a:t>
            </a:r>
            <a:r>
              <a:rPr lang="en-US" baseline="0" dirty="0" err="1" smtClean="0"/>
              <a:t>colour</a:t>
            </a:r>
            <a:r>
              <a:rPr lang="en-US" baseline="0" dirty="0" smtClean="0"/>
              <a:t> with contrasting text </a:t>
            </a:r>
            <a:r>
              <a:rPr lang="en-US" baseline="0" dirty="0" err="1" smtClean="0"/>
              <a:t>colours</a:t>
            </a:r>
            <a:r>
              <a:rPr lang="en-US" baseline="0" dirty="0" smtClean="0"/>
              <a:t> to </a:t>
            </a:r>
            <a:r>
              <a:rPr lang="en-US" baseline="0" dirty="0" err="1" smtClean="0"/>
              <a:t>assit</a:t>
            </a:r>
            <a:r>
              <a:rPr lang="en-US" baseline="0" dirty="0" smtClean="0"/>
              <a:t> those with partial sight. </a:t>
            </a:r>
            <a:endParaRPr lang="en-US" dirty="0"/>
          </a:p>
        </p:txBody>
      </p:sp>
      <p:sp>
        <p:nvSpPr>
          <p:cNvPr id="4" name="Slide Number Placeholder 3"/>
          <p:cNvSpPr>
            <a:spLocks noGrp="1"/>
          </p:cNvSpPr>
          <p:nvPr>
            <p:ph type="sldNum" sz="quarter" idx="10"/>
          </p:nvPr>
        </p:nvSpPr>
        <p:spPr/>
        <p:txBody>
          <a:bodyPr/>
          <a:lstStyle/>
          <a:p>
            <a:fld id="{69400948-F701-F54B-8B7B-D77BFDED1019}" type="slidenum">
              <a:rPr lang="en-US" smtClean="0"/>
              <a:t>4</a:t>
            </a:fld>
            <a:endParaRPr lang="en-US"/>
          </a:p>
        </p:txBody>
      </p:sp>
    </p:spTree>
    <p:extLst>
      <p:ext uri="{BB962C8B-B14F-4D97-AF65-F5344CB8AC3E}">
        <p14:creationId xmlns:p14="http://schemas.microsoft.com/office/powerpoint/2010/main" val="2882335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often</a:t>
            </a:r>
            <a:r>
              <a:rPr lang="en-US" baseline="0" dirty="0" smtClean="0"/>
              <a:t> have you got lost in a new building or got caught in a crowd? The </a:t>
            </a:r>
            <a:r>
              <a:rPr lang="en-US" baseline="0" dirty="0" err="1" smtClean="0"/>
              <a:t>apllication</a:t>
            </a:r>
            <a:r>
              <a:rPr lang="en-US" baseline="0" dirty="0" smtClean="0"/>
              <a:t> could be extended to allow sighted people to take advantage of its </a:t>
            </a:r>
            <a:r>
              <a:rPr lang="en-US" baseline="0" dirty="0" err="1" smtClean="0"/>
              <a:t>navagation</a:t>
            </a:r>
            <a:r>
              <a:rPr lang="en-US" baseline="0" dirty="0" smtClean="0"/>
              <a:t> and route finding features.</a:t>
            </a:r>
          </a:p>
          <a:p>
            <a:endParaRPr lang="en-US" baseline="0" dirty="0" smtClean="0"/>
          </a:p>
          <a:p>
            <a:r>
              <a:rPr lang="en-US" baseline="0" dirty="0" smtClean="0"/>
              <a:t>The </a:t>
            </a:r>
            <a:r>
              <a:rPr lang="en-US" baseline="0" dirty="0" err="1" smtClean="0"/>
              <a:t>iBeacons</a:t>
            </a:r>
            <a:r>
              <a:rPr lang="en-US" baseline="0" dirty="0" smtClean="0"/>
              <a:t> would allow for multiple uses with different applications. </a:t>
            </a:r>
            <a:r>
              <a:rPr lang="hr-HR" baseline="0" dirty="0" smtClean="0"/>
              <a:t>I.e.</a:t>
            </a:r>
            <a:r>
              <a:rPr lang="en-US" baseline="0" dirty="0" smtClean="0"/>
              <a:t> one located in the </a:t>
            </a:r>
            <a:r>
              <a:rPr lang="en-US" baseline="0" dirty="0" err="1" smtClean="0"/>
              <a:t>atrum</a:t>
            </a:r>
            <a:r>
              <a:rPr lang="en-US" baseline="0" dirty="0" smtClean="0"/>
              <a:t> of the Hampshire building could give a </a:t>
            </a:r>
            <a:r>
              <a:rPr lang="en-US" baseline="0" dirty="0" err="1" smtClean="0"/>
              <a:t>breif</a:t>
            </a:r>
            <a:r>
              <a:rPr lang="en-US" baseline="0" dirty="0" smtClean="0"/>
              <a:t> history of the company and the </a:t>
            </a:r>
            <a:r>
              <a:rPr lang="en-US" baseline="0" dirty="0" err="1" smtClean="0"/>
              <a:t>atruim</a:t>
            </a:r>
            <a:r>
              <a:rPr lang="en-US" baseline="0" dirty="0" smtClean="0"/>
              <a:t> itself or one lo </a:t>
            </a:r>
            <a:r>
              <a:rPr lang="en-US" baseline="0" dirty="0" err="1" smtClean="0"/>
              <a:t>ated</a:t>
            </a:r>
            <a:r>
              <a:rPr lang="en-US" baseline="0" dirty="0" smtClean="0"/>
              <a:t> outside an office door could list contact details and link to a </a:t>
            </a:r>
            <a:r>
              <a:rPr lang="en-US" baseline="0" dirty="0" err="1" smtClean="0"/>
              <a:t>calander</a:t>
            </a:r>
            <a:r>
              <a:rPr lang="en-US" baseline="0" dirty="0" smtClean="0"/>
              <a:t> to show </a:t>
            </a:r>
            <a:r>
              <a:rPr lang="en-US" baseline="0" dirty="0" err="1" smtClean="0"/>
              <a:t>avalibility</a:t>
            </a:r>
            <a:r>
              <a:rPr lang="en-US" baseline="0" dirty="0" smtClean="0"/>
              <a:t>. </a:t>
            </a:r>
          </a:p>
          <a:p>
            <a:endParaRPr lang="en-US" baseline="0" dirty="0" smtClean="0"/>
          </a:p>
          <a:p>
            <a:r>
              <a:rPr lang="en-US" baseline="0" dirty="0" smtClean="0"/>
              <a:t>With the heat maps it would be possible to use the information to plan effective advertising in a sales location, plan routes and investigate </a:t>
            </a:r>
            <a:r>
              <a:rPr lang="en-US" baseline="0" dirty="0" err="1" smtClean="0"/>
              <a:t>congestied</a:t>
            </a:r>
            <a:r>
              <a:rPr lang="en-US" baseline="0" dirty="0" smtClean="0"/>
              <a:t> passages to see how to </a:t>
            </a:r>
            <a:r>
              <a:rPr lang="en-US" baseline="0" dirty="0" err="1" smtClean="0"/>
              <a:t>effectivly</a:t>
            </a:r>
            <a:r>
              <a:rPr lang="en-US" baseline="0" dirty="0" smtClean="0"/>
              <a:t> move people around the location. </a:t>
            </a:r>
            <a:endParaRPr lang="en-US" dirty="0"/>
          </a:p>
        </p:txBody>
      </p:sp>
      <p:sp>
        <p:nvSpPr>
          <p:cNvPr id="4" name="Slide Number Placeholder 3"/>
          <p:cNvSpPr>
            <a:spLocks noGrp="1"/>
          </p:cNvSpPr>
          <p:nvPr>
            <p:ph type="sldNum" sz="quarter" idx="10"/>
          </p:nvPr>
        </p:nvSpPr>
        <p:spPr/>
        <p:txBody>
          <a:bodyPr/>
          <a:lstStyle/>
          <a:p>
            <a:fld id="{69400948-F701-F54B-8B7B-D77BFDED1019}" type="slidenum">
              <a:rPr lang="en-US" smtClean="0"/>
              <a:t>6</a:t>
            </a:fld>
            <a:endParaRPr lang="en-US"/>
          </a:p>
        </p:txBody>
      </p:sp>
    </p:spTree>
    <p:extLst>
      <p:ext uri="{BB962C8B-B14F-4D97-AF65-F5344CB8AC3E}">
        <p14:creationId xmlns:p14="http://schemas.microsoft.com/office/powerpoint/2010/main" val="2550190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GB"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sp>
        <p:nvSpPr>
          <p:cNvPr id="7" name="Date Placeholder 6"/>
          <p:cNvSpPr>
            <a:spLocks noGrp="1"/>
          </p:cNvSpPr>
          <p:nvPr>
            <p:ph type="dt" sz="half" idx="10"/>
          </p:nvPr>
        </p:nvSpPr>
        <p:spPr/>
        <p:txBody>
          <a:bodyPr/>
          <a:lstStyle/>
          <a:p>
            <a:fld id="{8ACDB3CC-F982-40F9-8DD6-BCC9AFBF44BD}" type="datetime1">
              <a:rPr lang="en-US" smtClean="0"/>
              <a:pPr/>
              <a:t>18/11/16</a:t>
            </a:fld>
            <a:endParaRPr lang="en-US" dirty="0"/>
          </a:p>
        </p:txBody>
      </p:sp>
      <p:sp>
        <p:nvSpPr>
          <p:cNvPr id="8" name="Slide Number Placeholder 7"/>
          <p:cNvSpPr>
            <a:spLocks noGrp="1"/>
          </p:cNvSpPr>
          <p:nvPr>
            <p:ph type="sldNum" sz="quarter" idx="11"/>
          </p:nvPr>
        </p:nvSpPr>
        <p:spPr/>
        <p:txBody>
          <a:bodyPr/>
          <a:lstStyle/>
          <a:p>
            <a:fld id="{886BB73A-582F-4420-9A14-CB10A2B2E5E8}" type="slidenum">
              <a:rPr lang="en-US" smtClean="0"/>
              <a:t>‹#›</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FFC0ABEC-A5E7-2846-9677-E4022DE8328A}" type="datetimeFigureOut">
              <a:rPr lang="en-US" smtClean="0"/>
              <a:t>18/11/16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2122E-314F-6441-BB3F-70C15744DE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FFC0ABEC-A5E7-2846-9677-E4022DE8328A}" type="datetimeFigureOut">
              <a:rPr lang="en-US" smtClean="0"/>
              <a:t>18/11/16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2122E-314F-6441-BB3F-70C15744DE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FFC0ABEC-A5E7-2846-9677-E4022DE8328A}" type="datetimeFigureOut">
              <a:rPr lang="en-US" smtClean="0"/>
              <a:t>18/11/16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12122E-314F-6441-BB3F-70C15744DE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GB"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64DDAE5B-B07C-441A-8026-C23A427A74DC}" type="datetime1">
              <a:rPr lang="en-US" smtClean="0"/>
              <a:pPr/>
              <a:t>18/11/16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B1FEA-406A-7749-A5C3-DDCB5F67A4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FC0ABEC-A5E7-2846-9677-E4022DE8328A}" type="datetimeFigureOut">
              <a:rPr lang="en-US" smtClean="0"/>
              <a:t>18/11/16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2122E-314F-6441-BB3F-70C15744DE39}"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GB"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7" name="Date Placeholder 6"/>
          <p:cNvSpPr>
            <a:spLocks noGrp="1"/>
          </p:cNvSpPr>
          <p:nvPr>
            <p:ph type="dt" sz="half" idx="10"/>
          </p:nvPr>
        </p:nvSpPr>
        <p:spPr/>
        <p:txBody>
          <a:bodyPr/>
          <a:lstStyle/>
          <a:p>
            <a:fld id="{FFC0ABEC-A5E7-2846-9677-E4022DE8328A}" type="datetimeFigureOut">
              <a:rPr lang="en-US" smtClean="0"/>
              <a:t>18/11/16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12122E-314F-6441-BB3F-70C15744DE39}"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GB"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FFC0ABEC-A5E7-2846-9677-E4022DE8328A}" type="datetimeFigureOut">
              <a:rPr lang="en-US" smtClean="0"/>
              <a:t>18/11/16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12122E-314F-6441-BB3F-70C15744DE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0ABEC-A5E7-2846-9677-E4022DE8328A}" type="datetimeFigureOut">
              <a:rPr lang="en-US" smtClean="0"/>
              <a:t>18/11/16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12122E-314F-6441-BB3F-70C15744DE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GB"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FFC0ABEC-A5E7-2846-9677-E4022DE8328A}" type="datetimeFigureOut">
              <a:rPr lang="en-US" smtClean="0"/>
              <a:t>18/11/16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GB"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FFC0ABEC-A5E7-2846-9677-E4022DE8328A}" type="datetimeFigureOut">
              <a:rPr lang="en-US" smtClean="0"/>
              <a:t>18/11/16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12122E-314F-6441-BB3F-70C15744DE3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FFC0ABEC-A5E7-2846-9677-E4022DE8328A}" type="datetimeFigureOut">
              <a:rPr lang="en-US" smtClean="0"/>
              <a:t>18/11/16</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A112122E-314F-6441-BB3F-70C15744DE39}"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4sight</a:t>
            </a:r>
            <a:endParaRPr lang="en-US" dirty="0"/>
          </a:p>
        </p:txBody>
      </p:sp>
      <p:sp>
        <p:nvSpPr>
          <p:cNvPr id="3" name="Subtitle 2"/>
          <p:cNvSpPr>
            <a:spLocks noGrp="1"/>
          </p:cNvSpPr>
          <p:nvPr>
            <p:ph type="subTitle" idx="1"/>
          </p:nvPr>
        </p:nvSpPr>
        <p:spPr/>
        <p:txBody>
          <a:bodyPr>
            <a:normAutofit/>
          </a:bodyPr>
          <a:lstStyle/>
          <a:p>
            <a:r>
              <a:rPr lang="en-US" dirty="0" smtClean="0"/>
              <a:t>Anna, Simon, Scott, Emma, Liam</a:t>
            </a:r>
          </a:p>
          <a:p>
            <a:r>
              <a:rPr lang="en-US" dirty="0" smtClean="0"/>
              <a:t>Team 12</a:t>
            </a:r>
            <a:endParaRPr lang="en-US" dirty="0"/>
          </a:p>
        </p:txBody>
      </p:sp>
      <p:pic>
        <p:nvPicPr>
          <p:cNvPr id="6" name="Picture 5"/>
          <p:cNvPicPr>
            <a:picLocks noChangeAspect="1"/>
          </p:cNvPicPr>
          <p:nvPr/>
        </p:nvPicPr>
        <p:blipFill rotWithShape="1">
          <a:blip r:embed="rId2"/>
          <a:srcRect l="31657" r="35052"/>
          <a:stretch/>
        </p:blipFill>
        <p:spPr>
          <a:xfrm>
            <a:off x="3044109" y="748571"/>
            <a:ext cx="3044110" cy="2281287"/>
          </a:xfrm>
          <a:prstGeom prst="rect">
            <a:avLst/>
          </a:prstGeom>
        </p:spPr>
      </p:pic>
    </p:spTree>
    <p:extLst>
      <p:ext uri="{BB962C8B-B14F-4D97-AF65-F5344CB8AC3E}">
        <p14:creationId xmlns:p14="http://schemas.microsoft.com/office/powerpoint/2010/main" val="67182266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lstStyle/>
          <a:p>
            <a:r>
              <a:rPr lang="en-US" dirty="0" err="1" smtClean="0"/>
              <a:t>Guideance</a:t>
            </a:r>
            <a:r>
              <a:rPr lang="en-US" dirty="0" smtClean="0"/>
              <a:t> </a:t>
            </a:r>
            <a:r>
              <a:rPr lang="en-US" dirty="0" err="1" smtClean="0"/>
              <a:t>sytem</a:t>
            </a:r>
            <a:r>
              <a:rPr lang="en-US" dirty="0" smtClean="0"/>
              <a:t> </a:t>
            </a:r>
          </a:p>
          <a:p>
            <a:r>
              <a:rPr lang="en-US" dirty="0" smtClean="0"/>
              <a:t>Visually </a:t>
            </a:r>
            <a:r>
              <a:rPr lang="en-US" dirty="0" err="1" smtClean="0"/>
              <a:t>Impared</a:t>
            </a:r>
            <a:r>
              <a:rPr lang="en-US" dirty="0" smtClean="0"/>
              <a:t> </a:t>
            </a:r>
          </a:p>
          <a:p>
            <a:r>
              <a:rPr lang="en-US" dirty="0" smtClean="0"/>
              <a:t>New and </a:t>
            </a:r>
            <a:r>
              <a:rPr lang="en-US" dirty="0" err="1" smtClean="0"/>
              <a:t>subsiquent</a:t>
            </a:r>
            <a:r>
              <a:rPr lang="en-US" dirty="0" smtClean="0"/>
              <a:t> visitors</a:t>
            </a:r>
          </a:p>
          <a:p>
            <a:r>
              <a:rPr lang="en-US" dirty="0" smtClean="0"/>
              <a:t>Extendable</a:t>
            </a:r>
            <a:endParaRPr lang="en-US" dirty="0"/>
          </a:p>
        </p:txBody>
      </p:sp>
    </p:spTree>
    <p:extLst>
      <p:ext uri="{BB962C8B-B14F-4D97-AF65-F5344CB8AC3E}">
        <p14:creationId xmlns:p14="http://schemas.microsoft.com/office/powerpoint/2010/main" val="181706486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App</a:t>
            </a:r>
            <a:endParaRPr lang="en-US" dirty="0"/>
          </a:p>
        </p:txBody>
      </p:sp>
      <p:sp>
        <p:nvSpPr>
          <p:cNvPr id="3" name="Content Placeholder 2"/>
          <p:cNvSpPr>
            <a:spLocks noGrp="1"/>
          </p:cNvSpPr>
          <p:nvPr>
            <p:ph idx="1"/>
          </p:nvPr>
        </p:nvSpPr>
        <p:spPr/>
        <p:txBody>
          <a:bodyPr/>
          <a:lstStyle/>
          <a:p>
            <a:r>
              <a:rPr lang="en-US" dirty="0" smtClean="0"/>
              <a:t>Setup</a:t>
            </a:r>
          </a:p>
          <a:p>
            <a:r>
              <a:rPr lang="en-US" dirty="0" err="1" smtClean="0"/>
              <a:t>Ariving</a:t>
            </a:r>
            <a:r>
              <a:rPr lang="en-US" dirty="0" smtClean="0"/>
              <a:t> at a new location</a:t>
            </a:r>
          </a:p>
          <a:p>
            <a:r>
              <a:rPr lang="en-US" dirty="0" smtClean="0"/>
              <a:t>Creation of the maps</a:t>
            </a:r>
          </a:p>
          <a:p>
            <a:endParaRPr lang="en-US" dirty="0" smtClean="0"/>
          </a:p>
        </p:txBody>
      </p:sp>
    </p:spTree>
    <p:extLst>
      <p:ext uri="{BB962C8B-B14F-4D97-AF65-F5344CB8AC3E}">
        <p14:creationId xmlns:p14="http://schemas.microsoft.com/office/powerpoint/2010/main" val="42165367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a:t>
            </a:r>
            <a:endParaRPr lang="en-US" dirty="0"/>
          </a:p>
        </p:txBody>
      </p:sp>
      <p:sp>
        <p:nvSpPr>
          <p:cNvPr id="3" name="Content Placeholder 2"/>
          <p:cNvSpPr>
            <a:spLocks noGrp="1"/>
          </p:cNvSpPr>
          <p:nvPr>
            <p:ph idx="1"/>
          </p:nvPr>
        </p:nvSpPr>
        <p:spPr/>
        <p:txBody>
          <a:bodyPr/>
          <a:lstStyle/>
          <a:p>
            <a:r>
              <a:rPr lang="en-US" dirty="0" smtClean="0"/>
              <a:t>Cost of </a:t>
            </a:r>
            <a:r>
              <a:rPr lang="en-US" dirty="0" err="1" smtClean="0"/>
              <a:t>implementaion</a:t>
            </a:r>
            <a:r>
              <a:rPr lang="en-US" dirty="0" smtClean="0"/>
              <a:t> </a:t>
            </a:r>
          </a:p>
          <a:p>
            <a:r>
              <a:rPr lang="en-US" dirty="0" smtClean="0"/>
              <a:t>Research into best practices for visual representation.</a:t>
            </a:r>
          </a:p>
          <a:p>
            <a:endParaRPr lang="en-US" dirty="0" smtClean="0"/>
          </a:p>
          <a:p>
            <a:endParaRPr lang="en-US" dirty="0"/>
          </a:p>
          <a:p>
            <a:endParaRPr lang="en-US" dirty="0"/>
          </a:p>
        </p:txBody>
      </p:sp>
    </p:spTree>
    <p:extLst>
      <p:ext uri="{BB962C8B-B14F-4D97-AF65-F5344CB8AC3E}">
        <p14:creationId xmlns:p14="http://schemas.microsoft.com/office/powerpoint/2010/main" val="359265366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Road Map</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6039688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Further Implementation</a:t>
            </a:r>
            <a:endParaRPr lang="en-US" dirty="0"/>
          </a:p>
        </p:txBody>
      </p:sp>
      <p:sp>
        <p:nvSpPr>
          <p:cNvPr id="3" name="Content Placeholder 2"/>
          <p:cNvSpPr>
            <a:spLocks noGrp="1"/>
          </p:cNvSpPr>
          <p:nvPr>
            <p:ph idx="1"/>
          </p:nvPr>
        </p:nvSpPr>
        <p:spPr/>
        <p:txBody>
          <a:bodyPr/>
          <a:lstStyle/>
          <a:p>
            <a:r>
              <a:rPr lang="en-US" dirty="0" smtClean="0"/>
              <a:t>Sighted use</a:t>
            </a:r>
          </a:p>
          <a:p>
            <a:r>
              <a:rPr lang="en-US" dirty="0" smtClean="0"/>
              <a:t>Multiple uses for </a:t>
            </a:r>
            <a:r>
              <a:rPr lang="en-US" dirty="0" err="1" smtClean="0"/>
              <a:t>iBeacons</a:t>
            </a:r>
            <a:endParaRPr lang="en-US" dirty="0" smtClean="0"/>
          </a:p>
          <a:p>
            <a:r>
              <a:rPr lang="en-US" dirty="0" smtClean="0"/>
              <a:t>Reusable data</a:t>
            </a:r>
          </a:p>
          <a:p>
            <a:endParaRPr lang="en-US" dirty="0"/>
          </a:p>
        </p:txBody>
      </p:sp>
    </p:spTree>
    <p:extLst>
      <p:ext uri="{BB962C8B-B14F-4D97-AF65-F5344CB8AC3E}">
        <p14:creationId xmlns:p14="http://schemas.microsoft.com/office/powerpoint/2010/main" val="27673920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45557564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598</TotalTime>
  <Words>1021</Words>
  <Application>Microsoft Macintosh PowerPoint</Application>
  <PresentationFormat>On-screen Show (4:3)</PresentationFormat>
  <Paragraphs>63</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Perspective</vt:lpstr>
      <vt:lpstr>4sight</vt:lpstr>
      <vt:lpstr>The Problem</vt:lpstr>
      <vt:lpstr>About the App</vt:lpstr>
      <vt:lpstr>Consideration</vt:lpstr>
      <vt:lpstr>Road Map</vt:lpstr>
      <vt:lpstr>Further Implementation</vt:lpstr>
      <vt:lpstr>Any 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Bournemouth Blind Society  APP NAME</dc:title>
  <dc:creator>Simon Smale</dc:creator>
  <cp:lastModifiedBy>Simon Smale</cp:lastModifiedBy>
  <cp:revision>31</cp:revision>
  <dcterms:created xsi:type="dcterms:W3CDTF">2016-11-18T21:25:39Z</dcterms:created>
  <dcterms:modified xsi:type="dcterms:W3CDTF">2016-11-19T07:24:05Z</dcterms:modified>
</cp:coreProperties>
</file>