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3" r:id="rId1"/>
  </p:sldMasterIdLst>
  <p:notesMasterIdLst>
    <p:notesMasterId r:id="rId13"/>
  </p:notesMasterIdLst>
  <p:sldIdLst>
    <p:sldId id="256" r:id="rId2"/>
    <p:sldId id="273" r:id="rId3"/>
    <p:sldId id="274" r:id="rId4"/>
    <p:sldId id="268" r:id="rId5"/>
    <p:sldId id="266" r:id="rId6"/>
    <p:sldId id="269" r:id="rId7"/>
    <p:sldId id="276" r:id="rId8"/>
    <p:sldId id="267" r:id="rId9"/>
    <p:sldId id="271" r:id="rId10"/>
    <p:sldId id="272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78" autoAdjust="0"/>
  </p:normalViewPr>
  <p:slideViewPr>
    <p:cSldViewPr snapToGrid="0" snapToObjects="1">
      <p:cViewPr varScale="1">
        <p:scale>
          <a:sx n="79" d="100"/>
          <a:sy n="79" d="100"/>
        </p:scale>
        <p:origin x="-2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E7A0-23D3-DF40-94C9-FF602798B2D1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00948-F701-F54B-8B7B-D77BFDED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BEC-A5E7-2846-9677-E4022DE8328A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22E-314F-6441-BB3F-70C15744DE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BEC-A5E7-2846-9677-E4022DE8328A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22E-314F-6441-BB3F-70C15744D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BEC-A5E7-2846-9677-E4022DE8328A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22E-314F-6441-BB3F-70C15744D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BEC-A5E7-2846-9677-E4022DE8328A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22E-314F-6441-BB3F-70C15744D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BEC-A5E7-2846-9677-E4022DE8328A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BEC-A5E7-2846-9677-E4022DE8328A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22E-314F-6441-BB3F-70C15744D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BEC-A5E7-2846-9677-E4022DE8328A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22E-314F-6441-BB3F-70C15744D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BEC-A5E7-2846-9677-E4022DE8328A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22E-314F-6441-BB3F-70C15744D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BEC-A5E7-2846-9677-E4022DE8328A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22E-314F-6441-BB3F-70C15744D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BEC-A5E7-2846-9677-E4022DE8328A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FC0ABEC-A5E7-2846-9677-E4022DE8328A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112122E-314F-6441-BB3F-70C15744DE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26879"/>
            <a:ext cx="7315200" cy="898825"/>
          </a:xfrm>
        </p:spPr>
        <p:txBody>
          <a:bodyPr>
            <a:normAutofit/>
          </a:bodyPr>
          <a:lstStyle/>
          <a:p>
            <a:r>
              <a:rPr lang="en-US" dirty="0" smtClean="0"/>
              <a:t>Team 12: </a:t>
            </a:r>
            <a:r>
              <a:rPr lang="en-US" dirty="0" err="1" smtClean="0"/>
              <a:t>Inglip’s</a:t>
            </a:r>
            <a:r>
              <a:rPr lang="en-US" dirty="0" smtClean="0"/>
              <a:t> Minions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49922"/>
            <a:ext cx="7315200" cy="70921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Anna, Simon, Scott, Emma, Liam</a:t>
            </a:r>
          </a:p>
          <a:p>
            <a:pPr algn="ctr"/>
            <a:endParaRPr lang="en-US" sz="3600" dirty="0">
              <a:solidFill>
                <a:srgbClr val="22207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1657" r="35052"/>
          <a:stretch/>
        </p:blipFill>
        <p:spPr>
          <a:xfrm>
            <a:off x="2308196" y="806369"/>
            <a:ext cx="4564269" cy="34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440" y="-56000"/>
            <a:ext cx="4159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222076"/>
                </a:solidFill>
              </a:rPr>
              <a:t>The Future</a:t>
            </a:r>
            <a:endParaRPr lang="en-US" sz="6000" b="1" dirty="0">
              <a:solidFill>
                <a:srgbClr val="22207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6" y="1587704"/>
            <a:ext cx="8645342" cy="3604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09251" y="4822662"/>
            <a:ext cx="31792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90"/>
                </a:solidFill>
              </a:rPr>
              <a:t>Multiple uses for </a:t>
            </a:r>
            <a:r>
              <a:rPr lang="en-US" b="1" dirty="0" err="1" smtClean="0">
                <a:solidFill>
                  <a:srgbClr val="000090"/>
                </a:solidFill>
              </a:rPr>
              <a:t>iBeacons</a:t>
            </a:r>
            <a:r>
              <a:rPr lang="en-US" b="1" dirty="0" smtClean="0">
                <a:solidFill>
                  <a:srgbClr val="00009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4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5093" y="2676751"/>
            <a:ext cx="60843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222076"/>
                </a:solidFill>
              </a:rPr>
              <a:t>Any Questions?</a:t>
            </a:r>
            <a:endParaRPr lang="en-US" sz="6000" b="1" dirty="0">
              <a:solidFill>
                <a:srgbClr val="2220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2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7" y="29295"/>
            <a:ext cx="50193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</a:schemeClr>
                </a:solidFill>
              </a:rPr>
              <a:t>Developmen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endParaRPr lang="en-US" sz="60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49" y="1269926"/>
            <a:ext cx="7810611" cy="52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19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</a:schemeClr>
                </a:solidFill>
              </a:rPr>
              <a:t>Settings</a:t>
            </a:r>
            <a:endParaRPr lang="en-US" sz="6000" dirty="0"/>
          </a:p>
        </p:txBody>
      </p:sp>
      <p:pic>
        <p:nvPicPr>
          <p:cNvPr id="3" name="Picture 2" descr="IMG_007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77" y="0"/>
            <a:ext cx="3805830" cy="67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5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30" y="-79740"/>
            <a:ext cx="3392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0090"/>
                </a:solidFill>
              </a:rPr>
              <a:t>Features</a:t>
            </a:r>
            <a:endParaRPr lang="en-US" sz="6000" b="1" dirty="0">
              <a:solidFill>
                <a:srgbClr val="00009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179" r="8467"/>
          <a:stretch/>
        </p:blipFill>
        <p:spPr>
          <a:xfrm>
            <a:off x="1350127" y="959459"/>
            <a:ext cx="7420329" cy="57027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72735" y="193330"/>
            <a:ext cx="531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We use </a:t>
            </a:r>
            <a:r>
              <a:rPr lang="en-US" b="1" dirty="0" err="1" smtClean="0">
                <a:solidFill>
                  <a:schemeClr val="tx2"/>
                </a:solidFill>
              </a:rPr>
              <a:t>iBeacons</a:t>
            </a:r>
            <a:r>
              <a:rPr lang="en-US" b="1" dirty="0" smtClean="0">
                <a:solidFill>
                  <a:schemeClr val="tx2"/>
                </a:solidFill>
              </a:rPr>
              <a:t> for destinations and heat maps for routes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0453" y="6310488"/>
            <a:ext cx="74764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NFC</a:t>
            </a:r>
          </a:p>
        </p:txBody>
      </p:sp>
    </p:spTree>
    <p:extLst>
      <p:ext uri="{BB962C8B-B14F-4D97-AF65-F5344CB8AC3E}">
        <p14:creationId xmlns:p14="http://schemas.microsoft.com/office/powerpoint/2010/main" val="154925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30" y="-79740"/>
            <a:ext cx="3392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0090"/>
                </a:solidFill>
              </a:rPr>
              <a:t>Features</a:t>
            </a:r>
            <a:endParaRPr lang="en-US" sz="6000" b="1" dirty="0">
              <a:solidFill>
                <a:srgbClr val="00009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0" y="959459"/>
            <a:ext cx="8475070" cy="50738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72735" y="193330"/>
            <a:ext cx="531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We use </a:t>
            </a:r>
            <a:r>
              <a:rPr lang="en-US" b="1" dirty="0" err="1" smtClean="0">
                <a:solidFill>
                  <a:schemeClr val="tx2"/>
                </a:solidFill>
              </a:rPr>
              <a:t>iBeacons</a:t>
            </a:r>
            <a:r>
              <a:rPr lang="en-US" b="1" dirty="0" smtClean="0">
                <a:solidFill>
                  <a:schemeClr val="tx2"/>
                </a:solidFill>
              </a:rPr>
              <a:t> for destinations and heat maps for routes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8062" y="5663944"/>
            <a:ext cx="1256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90"/>
                </a:solidFill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141375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30" y="-79740"/>
            <a:ext cx="3392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0090"/>
                </a:solidFill>
              </a:rPr>
              <a:t>Features</a:t>
            </a:r>
            <a:endParaRPr lang="en-US" sz="6000" b="1" dirty="0">
              <a:solidFill>
                <a:srgbClr val="00009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11" y="1382901"/>
            <a:ext cx="5336222" cy="53362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72735" y="193330"/>
            <a:ext cx="531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We use </a:t>
            </a:r>
            <a:r>
              <a:rPr lang="en-US" b="1" dirty="0" err="1" smtClean="0">
                <a:solidFill>
                  <a:schemeClr val="tx2"/>
                </a:solidFill>
              </a:rPr>
              <a:t>iBeacons</a:t>
            </a:r>
            <a:r>
              <a:rPr lang="en-US" b="1" dirty="0" smtClean="0">
                <a:solidFill>
                  <a:schemeClr val="tx2"/>
                </a:solidFill>
              </a:rPr>
              <a:t> for destinations and heat maps for routes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6714" y="6072792"/>
            <a:ext cx="158218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000090"/>
                </a:solidFill>
              </a:rPr>
              <a:t>Guideance</a:t>
            </a:r>
            <a:r>
              <a:rPr lang="en-US" b="1" dirty="0" smtClean="0">
                <a:solidFill>
                  <a:srgbClr val="000090"/>
                </a:solidFill>
              </a:rPr>
              <a:t> &amp; Navigation</a:t>
            </a:r>
            <a:endParaRPr lang="en-US" b="1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6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en-US" sz="6000" b="1" dirty="0" smtClean="0">
                <a:solidFill>
                  <a:srgbClr val="000090"/>
                </a:solidFill>
              </a:rPr>
              <a:t>Considerations</a:t>
            </a:r>
            <a:endParaRPr lang="en-US" b="1" dirty="0">
              <a:solidFill>
                <a:srgbClr val="00009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154097"/>
            <a:ext cx="81534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440" y="-56000"/>
            <a:ext cx="4159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222076"/>
                </a:solidFill>
              </a:rPr>
              <a:t>The Future</a:t>
            </a:r>
            <a:endParaRPr lang="en-US" sz="6000" b="1" dirty="0">
              <a:solidFill>
                <a:srgbClr val="22207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94" y="846106"/>
            <a:ext cx="2677867" cy="5620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41361" y="6281512"/>
            <a:ext cx="15886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90"/>
                </a:solidFill>
              </a:rPr>
              <a:t>Sighted Use</a:t>
            </a:r>
          </a:p>
        </p:txBody>
      </p:sp>
    </p:spTree>
    <p:extLst>
      <p:ext uri="{BB962C8B-B14F-4D97-AF65-F5344CB8AC3E}">
        <p14:creationId xmlns:p14="http://schemas.microsoft.com/office/powerpoint/2010/main" val="228027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440" y="-56000"/>
            <a:ext cx="4159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222076"/>
                </a:solidFill>
              </a:rPr>
              <a:t>The Future</a:t>
            </a:r>
            <a:endParaRPr lang="en-US" sz="6000" b="1" dirty="0">
              <a:solidFill>
                <a:srgbClr val="22207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027" t="10465" r="3263" b="3197"/>
          <a:stretch/>
        </p:blipFill>
        <p:spPr>
          <a:xfrm>
            <a:off x="244993" y="935923"/>
            <a:ext cx="8467253" cy="44799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96468" y="5054758"/>
            <a:ext cx="1761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90"/>
                </a:solidFill>
              </a:rPr>
              <a:t>Reusable Data</a:t>
            </a:r>
          </a:p>
        </p:txBody>
      </p:sp>
    </p:spTree>
    <p:extLst>
      <p:ext uri="{BB962C8B-B14F-4D97-AF65-F5344CB8AC3E}">
        <p14:creationId xmlns:p14="http://schemas.microsoft.com/office/powerpoint/2010/main" val="203937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861</TotalTime>
  <Words>73</Words>
  <Application>Microsoft Macintosh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Team 12: Inglip’s Minions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Considerations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Bournemouth Blind Society  APP NAME</dc:title>
  <dc:creator>Simon Smale</dc:creator>
  <cp:lastModifiedBy>Simon Smale</cp:lastModifiedBy>
  <cp:revision>47</cp:revision>
  <dcterms:created xsi:type="dcterms:W3CDTF">2016-11-18T21:25:39Z</dcterms:created>
  <dcterms:modified xsi:type="dcterms:W3CDTF">2016-11-19T11:48:42Z</dcterms:modified>
</cp:coreProperties>
</file>