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4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5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1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038" y="1109174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Save the children </a:t>
            </a:r>
            <a:r>
              <a:rPr lang="en-GB" dirty="0"/>
              <a:t>– cost of the diet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039" y="3610830"/>
            <a:ext cx="8791575" cy="165576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By </a:t>
            </a:r>
            <a:r>
              <a:rPr lang="en-GB" dirty="0" err="1">
                <a:solidFill>
                  <a:schemeClr val="tx1"/>
                </a:solidFill>
              </a:rPr>
              <a:t>emma</a:t>
            </a:r>
            <a:r>
              <a:rPr lang="en-GB" dirty="0">
                <a:solidFill>
                  <a:schemeClr val="tx1"/>
                </a:solidFill>
              </a:rPr>
              <a:t> Melvin, alice cooper, </a:t>
            </a:r>
            <a:r>
              <a:rPr lang="en-GB" dirty="0" err="1">
                <a:solidFill>
                  <a:schemeClr val="tx1"/>
                </a:solidFill>
              </a:rPr>
              <a:t>conor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tyler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ayrton</a:t>
            </a:r>
            <a:r>
              <a:rPr lang="en-GB" dirty="0">
                <a:solidFill>
                  <a:schemeClr val="tx1"/>
                </a:solidFill>
              </a:rPr>
              <a:t> van </a:t>
            </a:r>
            <a:r>
              <a:rPr lang="en-GB" dirty="0" err="1">
                <a:solidFill>
                  <a:schemeClr val="tx1"/>
                </a:solidFill>
              </a:rPr>
              <a:t>raat</a:t>
            </a:r>
            <a:r>
              <a:rPr lang="en-GB" dirty="0">
                <a:solidFill>
                  <a:schemeClr val="tx1"/>
                </a:solidFill>
              </a:rPr>
              <a:t> and Philip </a:t>
            </a:r>
            <a:r>
              <a:rPr lang="en-GB" dirty="0" err="1">
                <a:solidFill>
                  <a:schemeClr val="tx1"/>
                </a:solidFill>
              </a:rPr>
              <a:t>turczynowicz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savethechildren.org.uk/sites/all/themes/freshlime/ui/st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1" y="2438376"/>
            <a:ext cx="1517406" cy="11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were our aims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2521"/>
          </a:xfrm>
        </p:spPr>
        <p:txBody>
          <a:bodyPr>
            <a:normAutofit/>
          </a:bodyPr>
          <a:lstStyle/>
          <a:p>
            <a:r>
              <a:rPr lang="en-GB" b="1" dirty="0"/>
              <a:t>Re-develop the current software</a:t>
            </a:r>
            <a:r>
              <a:rPr lang="en-GB" dirty="0"/>
              <a:t> (Cost of the diet), to be user friendly yet simple in-order for the nutritionist. This make it able for the </a:t>
            </a:r>
            <a:r>
              <a:rPr lang="en-GB" b="1" dirty="0"/>
              <a:t>nutritionists to easily and correctly provide information to mothers and families in low economically developed countries</a:t>
            </a:r>
            <a:r>
              <a:rPr lang="en-GB" dirty="0"/>
              <a:t> </a:t>
            </a:r>
            <a:r>
              <a:rPr lang="en-GB" dirty="0"/>
              <a:t>(LEDC’s)</a:t>
            </a:r>
            <a:r>
              <a:rPr lang="en-GB" dirty="0"/>
              <a:t> about how to be getting the best diet for the best price.</a:t>
            </a:r>
          </a:p>
          <a:p>
            <a:r>
              <a:rPr lang="en-GB" dirty="0"/>
              <a:t>Our objective was to develop a GUI based around </a:t>
            </a:r>
            <a:r>
              <a:rPr lang="en-GB" b="1" dirty="0"/>
              <a:t>pictures</a:t>
            </a:r>
            <a:r>
              <a:rPr lang="en-GB" dirty="0"/>
              <a:t>, making it simple yet effective when shown to mothers in LEDC’s.</a:t>
            </a:r>
          </a:p>
          <a:p>
            <a:r>
              <a:rPr lang="en-GB" dirty="0"/>
              <a:t>Secondly, Due to their being no internet in these regions it was vital that we made the </a:t>
            </a:r>
            <a:r>
              <a:rPr lang="en-GB" b="1" dirty="0"/>
              <a:t>application offline</a:t>
            </a:r>
            <a:r>
              <a:rPr lang="en-GB" dirty="0"/>
              <a:t>, storing a </a:t>
            </a:r>
            <a:r>
              <a:rPr lang="en-GB" b="1" dirty="0"/>
              <a:t>database onto the tablet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0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we did and what we still need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1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Innovative</a:t>
            </a:r>
          </a:p>
        </p:txBody>
      </p:sp>
    </p:spTree>
    <p:extLst>
      <p:ext uri="{BB962C8B-B14F-4D97-AF65-F5344CB8AC3E}">
        <p14:creationId xmlns:p14="http://schemas.microsoft.com/office/powerpoint/2010/main" val="653542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230</TotalTime>
  <Words>153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Save the children – cost of the diet</vt:lpstr>
      <vt:lpstr>What were our aims &amp; objectives</vt:lpstr>
      <vt:lpstr>What we did and what we still need to do</vt:lpstr>
      <vt:lpstr>Our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children – cost of the diet</dc:title>
  <dc:creator>alice cooper</dc:creator>
  <cp:lastModifiedBy>alice cooper</cp:lastModifiedBy>
  <cp:revision>7</cp:revision>
  <dcterms:created xsi:type="dcterms:W3CDTF">2016-11-18T19:43:55Z</dcterms:created>
  <dcterms:modified xsi:type="dcterms:W3CDTF">2016-11-19T04:56:15Z</dcterms:modified>
</cp:coreProperties>
</file>