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4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9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5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1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038" y="1109174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Save the children </a:t>
            </a:r>
            <a:r>
              <a:rPr lang="en-GB" dirty="0"/>
              <a:t>– “cost of the diet”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039" y="3610830"/>
            <a:ext cx="8791575" cy="165576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By </a:t>
            </a:r>
            <a:r>
              <a:rPr lang="en-GB" dirty="0" err="1">
                <a:solidFill>
                  <a:schemeClr val="tx1"/>
                </a:solidFill>
              </a:rPr>
              <a:t>emma</a:t>
            </a:r>
            <a:r>
              <a:rPr lang="en-GB" dirty="0">
                <a:solidFill>
                  <a:schemeClr val="tx1"/>
                </a:solidFill>
              </a:rPr>
              <a:t> Melvin, alice cooper, </a:t>
            </a:r>
            <a:r>
              <a:rPr lang="en-GB" dirty="0" err="1">
                <a:solidFill>
                  <a:schemeClr val="tx1"/>
                </a:solidFill>
              </a:rPr>
              <a:t>conor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tyler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ayrton</a:t>
            </a:r>
            <a:r>
              <a:rPr lang="en-GB" dirty="0">
                <a:solidFill>
                  <a:schemeClr val="tx1"/>
                </a:solidFill>
              </a:rPr>
              <a:t> van </a:t>
            </a:r>
            <a:r>
              <a:rPr lang="en-GB" dirty="0" err="1">
                <a:solidFill>
                  <a:schemeClr val="tx1"/>
                </a:solidFill>
              </a:rPr>
              <a:t>raat</a:t>
            </a:r>
            <a:r>
              <a:rPr lang="en-GB" dirty="0">
                <a:solidFill>
                  <a:schemeClr val="tx1"/>
                </a:solidFill>
              </a:rPr>
              <a:t> and Philip </a:t>
            </a:r>
            <a:r>
              <a:rPr lang="en-GB" dirty="0" err="1">
                <a:solidFill>
                  <a:schemeClr val="tx1"/>
                </a:solidFill>
              </a:rPr>
              <a:t>turczynowicz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savethechildren.org.uk/sites/all/themes/freshlime/ui/st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1" y="2438376"/>
            <a:ext cx="1517406" cy="11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are providing a </a:t>
            </a:r>
            <a:r>
              <a:rPr lang="en-GB" b="1" dirty="0"/>
              <a:t>user friendly </a:t>
            </a:r>
            <a:r>
              <a:rPr lang="en-GB" dirty="0"/>
              <a:t>offline application which visualised the wealth in the databases.</a:t>
            </a:r>
          </a:p>
          <a:p>
            <a:r>
              <a:rPr lang="en-GB" dirty="0"/>
              <a:t>We are expressing the </a:t>
            </a:r>
            <a:r>
              <a:rPr lang="en-GB" b="1" dirty="0"/>
              <a:t>data visually </a:t>
            </a:r>
            <a:r>
              <a:rPr lang="en-GB" dirty="0"/>
              <a:t>on a </a:t>
            </a:r>
            <a:r>
              <a:rPr lang="en-GB" b="1" dirty="0"/>
              <a:t>tablet format</a:t>
            </a:r>
            <a:r>
              <a:rPr lang="en-GB" dirty="0"/>
              <a:t>. </a:t>
            </a:r>
          </a:p>
          <a:p>
            <a:r>
              <a:rPr lang="en-GB" dirty="0"/>
              <a:t>Visualises the recommended requirements based on </a:t>
            </a:r>
            <a:r>
              <a:rPr lang="en-GB" b="1" dirty="0"/>
              <a:t>different age ranges </a:t>
            </a:r>
            <a:r>
              <a:rPr lang="en-GB" dirty="0"/>
              <a:t>in the application, which based on this it represents those in </a:t>
            </a:r>
            <a:r>
              <a:rPr lang="en-GB" b="1" dirty="0"/>
              <a:t>locally available </a:t>
            </a:r>
            <a:r>
              <a:rPr lang="en-GB" dirty="0"/>
              <a:t>produce.</a:t>
            </a:r>
          </a:p>
          <a:p>
            <a:r>
              <a:rPr lang="en-GB" dirty="0"/>
              <a:t>For each </a:t>
            </a:r>
            <a:r>
              <a:rPr lang="en-GB" b="1" dirty="0"/>
              <a:t>age range we are summarising up the daily costs</a:t>
            </a:r>
            <a:r>
              <a:rPr lang="en-GB" dirty="0"/>
              <a:t>.</a:t>
            </a:r>
          </a:p>
          <a:p>
            <a:r>
              <a:rPr lang="en-GB" dirty="0"/>
              <a:t>Focusing on the education to provide help to people to have a </a:t>
            </a:r>
            <a:r>
              <a:rPr lang="en-GB" b="1" dirty="0"/>
              <a:t>healthy diet </a:t>
            </a:r>
            <a:r>
              <a:rPr lang="en-GB" dirty="0"/>
              <a:t>which they may not know what was required/could be provided through local providers.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63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we did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</a:t>
            </a:r>
            <a:r>
              <a:rPr lang="en-GB" b="1" dirty="0"/>
              <a:t>user friendly </a:t>
            </a:r>
            <a:r>
              <a:rPr lang="en-GB" dirty="0"/>
              <a:t>design, which makes it </a:t>
            </a:r>
            <a:r>
              <a:rPr lang="en-GB" b="1" dirty="0"/>
              <a:t>clean and simple </a:t>
            </a:r>
            <a:r>
              <a:rPr lang="en-GB" dirty="0"/>
              <a:t>using </a:t>
            </a:r>
            <a:r>
              <a:rPr lang="en-GB" b="1" dirty="0" err="1"/>
              <a:t>Roboto</a:t>
            </a:r>
            <a:r>
              <a:rPr lang="en-GB" b="1" dirty="0"/>
              <a:t> </a:t>
            </a:r>
            <a:r>
              <a:rPr lang="en-GB" dirty="0"/>
              <a:t>font which is one of the </a:t>
            </a:r>
            <a:r>
              <a:rPr lang="en-GB" b="1" dirty="0"/>
              <a:t>most known fonts </a:t>
            </a:r>
            <a:r>
              <a:rPr lang="en-GB" dirty="0"/>
              <a:t>for people with </a:t>
            </a:r>
            <a:r>
              <a:rPr lang="en-GB" b="1" dirty="0"/>
              <a:t>disabilities'</a:t>
            </a:r>
            <a:r>
              <a:rPr lang="en-GB" dirty="0"/>
              <a:t> to easily </a:t>
            </a:r>
            <a:r>
              <a:rPr lang="en-GB" b="1" dirty="0"/>
              <a:t>read</a:t>
            </a:r>
            <a:r>
              <a:rPr lang="en-GB" dirty="0"/>
              <a:t>.</a:t>
            </a:r>
            <a:endParaRPr lang="en-GB" b="1" dirty="0"/>
          </a:p>
          <a:p>
            <a:r>
              <a:rPr lang="en-GB" dirty="0"/>
              <a:t>Pictures and icons for </a:t>
            </a:r>
            <a:r>
              <a:rPr lang="en-GB" b="1" dirty="0"/>
              <a:t>ease </a:t>
            </a:r>
            <a:r>
              <a:rPr lang="en-GB" dirty="0"/>
              <a:t>and </a:t>
            </a:r>
            <a:r>
              <a:rPr lang="en-GB" b="1" dirty="0"/>
              <a:t>simplicity</a:t>
            </a:r>
            <a:r>
              <a:rPr lang="en-GB" dirty="0"/>
              <a:t> with great flow</a:t>
            </a:r>
          </a:p>
          <a:p>
            <a:r>
              <a:rPr lang="en-GB" b="1" dirty="0"/>
              <a:t>Visualisation of data</a:t>
            </a:r>
          </a:p>
          <a:p>
            <a:r>
              <a:rPr lang="en-GB" dirty="0"/>
              <a:t>Starting off with an area and going more in depth to then </a:t>
            </a:r>
            <a:r>
              <a:rPr lang="en-GB" b="1" dirty="0"/>
              <a:t>classify what a person/child needs in this area for a nutritional diet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11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roadmap and into the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Auto Synchronisation</a:t>
            </a:r>
            <a:r>
              <a:rPr lang="en-GB" dirty="0"/>
              <a:t>, download newest database when connected to internet.</a:t>
            </a:r>
          </a:p>
          <a:p>
            <a:r>
              <a:rPr lang="en-GB" dirty="0"/>
              <a:t>Due to their being </a:t>
            </a:r>
            <a:r>
              <a:rPr lang="en-GB" b="1" dirty="0"/>
              <a:t>no internet </a:t>
            </a:r>
            <a:r>
              <a:rPr lang="en-GB" dirty="0"/>
              <a:t>in these regions it was vital that we made the </a:t>
            </a:r>
            <a:r>
              <a:rPr lang="en-GB" b="1" dirty="0"/>
              <a:t>application offline</a:t>
            </a:r>
            <a:r>
              <a:rPr lang="en-GB" dirty="0"/>
              <a:t>, storing a </a:t>
            </a:r>
            <a:r>
              <a:rPr lang="en-GB" b="1" dirty="0"/>
              <a:t>database onto the tablet</a:t>
            </a:r>
            <a:r>
              <a:rPr lang="en-GB" dirty="0"/>
              <a:t>.</a:t>
            </a:r>
            <a:endParaRPr lang="en-GB" dirty="0"/>
          </a:p>
          <a:p>
            <a:r>
              <a:rPr lang="en-GB" b="1" dirty="0"/>
              <a:t>Further development </a:t>
            </a:r>
            <a:r>
              <a:rPr lang="en-GB" dirty="0"/>
              <a:t>(GUI) – more clarity and functionality.</a:t>
            </a:r>
          </a:p>
          <a:p>
            <a:r>
              <a:rPr lang="en-GB" dirty="0"/>
              <a:t>Use </a:t>
            </a:r>
            <a:r>
              <a:rPr lang="en-GB" b="1" dirty="0"/>
              <a:t>GPS</a:t>
            </a:r>
            <a:r>
              <a:rPr lang="en-GB" dirty="0"/>
              <a:t> to select location.</a:t>
            </a:r>
          </a:p>
          <a:p>
            <a:r>
              <a:rPr lang="en-GB" dirty="0"/>
              <a:t>We are doing the </a:t>
            </a:r>
            <a:r>
              <a:rPr lang="en-GB" b="1" dirty="0"/>
              <a:t>suggested diet</a:t>
            </a:r>
            <a:r>
              <a:rPr lang="en-GB" dirty="0"/>
              <a:t>, other functions will include </a:t>
            </a:r>
            <a:r>
              <a:rPr lang="en-GB" b="1" dirty="0"/>
              <a:t>comparing mothers data </a:t>
            </a:r>
            <a:r>
              <a:rPr lang="en-GB" dirty="0"/>
              <a:t>to </a:t>
            </a:r>
            <a:r>
              <a:rPr lang="en-GB" b="1" dirty="0"/>
              <a:t>different diets</a:t>
            </a:r>
            <a:r>
              <a:rPr lang="en-GB" dirty="0"/>
              <a:t> in the </a:t>
            </a:r>
            <a:r>
              <a:rPr lang="en-GB" b="1" dirty="0"/>
              <a:t>database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1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42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478</TotalTime>
  <Words>276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Save the children – “cost of the diet”</vt:lpstr>
      <vt:lpstr>The focus areas</vt:lpstr>
      <vt:lpstr>How we did it</vt:lpstr>
      <vt:lpstr>roadmap and into the future</vt:lpstr>
      <vt:lpstr>Our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children – cost of the diet</dc:title>
  <dc:creator>alice cooper</dc:creator>
  <cp:lastModifiedBy>alice cooper</cp:lastModifiedBy>
  <cp:revision>24</cp:revision>
  <dcterms:created xsi:type="dcterms:W3CDTF">2016-11-18T19:43:55Z</dcterms:created>
  <dcterms:modified xsi:type="dcterms:W3CDTF">2016-11-19T10:03:49Z</dcterms:modified>
</cp:coreProperties>
</file>