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19/11/16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647B0D-761F-4BF3-BE8F-F520D3CAE0E4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19/11/16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2D3D282-8A4E-4593-BF20-3C004224F112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iBeacon Spacial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Trials and Tribulations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Worked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Regional / Room information on cue from Android Phone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Expandable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original ideas could work with the right technology, which bluetooth is not.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Guiding principle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64000" y="2592000"/>
            <a:ext cx="10515240" cy="151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Autonomy/independence: Guide, don’t control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214360" y="303480"/>
            <a:ext cx="7865640" cy="588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214360" y="303480"/>
            <a:ext cx="7865640" cy="588852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2333520" y="432000"/>
            <a:ext cx="7692120" cy="57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972600" y="492840"/>
            <a:ext cx="4595400" cy="634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972600" y="492840"/>
            <a:ext cx="4963680" cy="685764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3972600" y="492840"/>
            <a:ext cx="49636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559880" y="360000"/>
            <a:ext cx="9168120" cy="632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58560" y="1918080"/>
            <a:ext cx="11377440" cy="373968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3888000" y="798480"/>
            <a:ext cx="6264000" cy="71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failed.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we did instead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Voice guide to buildings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LibreOfficeDev/5.1.5.2$Linux_X86_64 LibreOffice_project/10m0$Build-2</Application>
  <Words>65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2016-11-19T11:29:12Z</dcterms:created>
  <dc:creator>Microsoft Office User</dc:creator>
  <dc:description/>
  <dc:language>en-GB</dc:language>
  <cp:lastModifiedBy/>
  <dcterms:modified xsi:type="dcterms:W3CDTF">2016-11-19T12:27:48Z</dcterms:modified>
  <cp:revision>3</cp:revision>
  <dc:subject/>
  <dc:title>iBeacon Spacial Information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