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D3A-0A66-BB48-8648-BA1FD1C18E0D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3B570-2481-AD4C-BC6D-EF067E87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iBeacon </a:t>
            </a:r>
            <a:r>
              <a:rPr lang="en-US" dirty="0" err="1" smtClean="0"/>
              <a:t>Spacial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Trials and </a:t>
            </a:r>
            <a:r>
              <a:rPr lang="en-US" dirty="0" err="1" smtClean="0"/>
              <a:t>Tribluations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7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/ What we wanted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GPS </a:t>
            </a:r>
            <a:r>
              <a:rPr lang="mr-IN" dirty="0" smtClean="0"/>
              <a:t>–</a:t>
            </a:r>
            <a:r>
              <a:rPr lang="en-US" dirty="0" smtClean="0"/>
              <a:t> Direction</a:t>
            </a:r>
          </a:p>
          <a:p>
            <a:r>
              <a:rPr lang="en-US" dirty="0" smtClean="0"/>
              <a:t>Obstacle Avoidance</a:t>
            </a:r>
          </a:p>
          <a:p>
            <a:r>
              <a:rPr lang="en-US" dirty="0" smtClean="0"/>
              <a:t>Beacon Database</a:t>
            </a:r>
          </a:p>
          <a:p>
            <a:r>
              <a:rPr lang="en-US" dirty="0" smtClean="0"/>
              <a:t>Haptic Map of Space</a:t>
            </a:r>
          </a:p>
          <a:p>
            <a:r>
              <a:rPr lang="en-US" dirty="0" smtClean="0"/>
              <a:t>Emergency Information</a:t>
            </a:r>
          </a:p>
          <a:p>
            <a:r>
              <a:rPr lang="en-US" dirty="0" smtClean="0"/>
              <a:t>Wealth of Smartphone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Chose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Detection</a:t>
            </a:r>
          </a:p>
          <a:p>
            <a:endParaRPr lang="en-US" dirty="0"/>
          </a:p>
          <a:p>
            <a:r>
              <a:rPr lang="en-US" dirty="0" smtClean="0"/>
              <a:t>Beacon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Work with Beacons</a:t>
            </a:r>
          </a:p>
          <a:p>
            <a:endParaRPr lang="en-US" dirty="0"/>
          </a:p>
          <a:p>
            <a:r>
              <a:rPr lang="en-US" dirty="0" smtClean="0"/>
              <a:t>Distance not Accurate Enough to </a:t>
            </a:r>
            <a:r>
              <a:rPr lang="en-US" dirty="0"/>
              <a:t>D</a:t>
            </a:r>
            <a:r>
              <a:rPr lang="en-US" dirty="0" smtClean="0"/>
              <a:t>etect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9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Regional / Room information on cue from Android Phone</a:t>
            </a:r>
          </a:p>
          <a:p>
            <a:endParaRPr lang="en-US" dirty="0"/>
          </a:p>
          <a:p>
            <a:r>
              <a:rPr lang="en-US" dirty="0" smtClean="0"/>
              <a:t>Expandable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0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iBeacon Spacial Information</vt:lpstr>
      <vt:lpstr>Concepts / What we wanted</vt:lpstr>
      <vt:lpstr>What we Chose to do</vt:lpstr>
      <vt:lpstr>What Didn’t Work</vt:lpstr>
      <vt:lpstr>What Worked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iBeacon Spacial Information</dc:title>
  <dc:creator>Microsoft Office User</dc:creator>
  <cp:lastModifiedBy>Microsoft Office User</cp:lastModifiedBy>
  <cp:revision>1</cp:revision>
  <dcterms:created xsi:type="dcterms:W3CDTF">2016-11-19T11:29:12Z</dcterms:created>
  <dcterms:modified xsi:type="dcterms:W3CDTF">2016-11-19T11:37:52Z</dcterms:modified>
</cp:coreProperties>
</file>