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09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565 76 11295,'-1'-2'366,"0"-20"1828,1 19-1754,-12-17 808,10 19-996,-8-5-116,7 3-81,-1 1 0,1 0 0,-1 0 0,0 0 1,1 0-1,-1 0 0,0 1 0,0 0 0,0 0 0,0 0 1,0 0-1,-1 0 0,-4 1 0,2 1-55,1 0 0,-1-1 0,1 0 0,-8 0 0,-5 0 0,-19 6 179,-1 2 0,1 1-1,-47 19 1,52-17-86,13-3-99,1 0 0,0 1-1,1 1 1,0 0 0,1 1-1,0 1 1,-25 24 0,32-23 304,2 2-166,9-10-151,-1-4 21,0 0-6,0 0 0,1 0 1,-1-1-1,0 1 0,0 0 0,0 0 1,1 0-1,-1-1 0,0 1 0,1 0 1,-1 0-1,0-1 0,1 1 0,-1 0 1,1-1-1,0 2 0,2 1 1,9 16 30,-7-16-6,0-2-1,4 4 35,1 0-1,-1 0 1,1-2-1,14 5 1,18 6-66,-5 0 39,49 12 1,25 9 291,-76-21-253,-1 2 1,53 33-1,-71-38 3,-1 0-1,0 1 1,0 1 0,-2 0 0,1 1-1,-2 1 1,13 17 0,-21-26-68,0 0 0,-1 0 0,0 0 0,0 1 0,0-1 0,-1 1 1,3 10-1,-3 2 44,0 0 0,-1 26 0,-2-44-60,1 1 0,0-1 1,-1 1-1,1-1 0,-1 0 1,1 1-1,-1-1 1,0 1-1,1-1 0,-1 0 1,0 0-1,-1 2 0,-3 3-14,5-5 28,-6 11 38,-1 0-1,-10 13 0,16-24-6,-1 1 0,0-1 1,0 1-1,1-1 0,-1 0 0,0 0 0,0 0 0,0 0 0,0 0 0,0-1 0,-4 2 0,-2 1 34,-1 1-32,1 1 1,-15 9 0,16-8-1,-1-1 1,1 0-1,-15 5 0,-1-2 136,0-1 0,0-1 0,-1-2 0,-42 4 0,-96-8 320,149 0-535,-1-1 0,1-1 1,0 0-1,1-1 1,-20-6-1,32 9 11,-1 0 1,1-1-1,-1 1 0,1 0 0,-1 0 1,1-1-1,0 1 0,-1 0 0,1-1 1,0 1-1,-1-1 0,1 1 0,0 0 0,0-1 1,-1 1-1,1-1 0,0 1 0,0-1 1,0 1-1,0-1 0,-1 1 0,1 0 1,0-1-1,0 1 0,0-2 0,0 1-126,0 0 0,1-1-1,-1 1 1,0 0 0,0-1-1,1 1 1,-1 0 0,1-1-1,-1 1 1,2-2 0,25-34-6517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4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19967,'17'-4'63,"0"0"-1,34-2 1,8 0 143,-55 5-164,36-7 135,1 1 1,60 0-1,-7 2-177,-65 2 0,-1 2 0,1 0 0,0 2 0,39 6 0,67 18 0,-129-23-60,0 0-1,0 0 1,0 0-1,0 1 1,0 0-1,-1 0 1,1 0-1,6 6 1,2 4-241,19 20-1,4 4-2145,-31-32 1297,0 0 0,1 0 0,-1-1 0,11 5 0,1-1-3346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39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1 415 23039,'36'145'-1866,"-33"-132"1898,-1 0 1,0-1-1,-1 19 1,1-11 15,-3 9-91,0 1 1,-2-1-1,-1 0 0,-12 48 1,10-52-345,0-14-199</inkml:trace>
  <inkml:trace contextRef="#ctx0" brushRef="#br0" timeOffset="1">44 0 22143,'0'0'0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39.8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41 117 19071,'2'18'-46,"1"0"1,1 0-1,1 0 0,0-1 0,10 22 1,-14-37 287,0 0-80,1 7 140,-2-7 68,0 0 12,-2 7-32,1-6-5,-1-3-216,0 1-111,-1 0 1,1 0-1,-1 0 0,1-1 1,-1 1-1,-3 0 0,-6-3-18,10 1 19,0 0 0,-1 0 0,1 0 0,0 0 0,0-1 0,0 1 0,0 0 0,0-1 0,0 0 0,0 1 1,1-1-1,-1 0 0,1 0 0,-1 0 0,1 0 0,-2-4 0,1 2 48,1 1 1,0-1 0,0 0 0,0 0 0,0 0-1,1 0 1,0 0 0,0 0 0,0-6 0,1 1 34,1-1 0,0 1 0,0 0 0,1 1 0,0-1 0,1 0 0,0 1 0,5-10 0,-2 9-13,0 0 1,0 0-1,0 0 1,1 1-1,1 0 0,-1 1 1,1 0-1,1 0 0,12-6 1,-15 8-300,0 2 0,1-1 0,0 1 0,0 0 0,0 1 0,0 0 0,0 0 0,0 1 0,1 0 0,-1 0 0,0 1 0,1 0 0,9 1 0,-3 1-7384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1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140 115 3967,'0'0'-189,"1"-1"-23,21-21 5037,-20 20-3767,-1 1-53,31-20 1646,-30 20-1951,-2 1-695,0 0 1,0 0-1,0-1 1,0 1 0,0 0-1,0 0 1,0 0-1,0 0 1,0 0-1,0-1 1,1 1 0,-1 0-1,0 0 1,0 0-1,0 0 1,0 0-1,0 0 1,1 0 0,-1 0-1,0-1 1,0 1-1,0 0 1,0 0-1,1 0 1,-1 0 0,0 0-1,0 0 1,0 0-1,0 0 1,1 0 0,-1 0-1,0 0 1,8-5 4612,-8 4-4570,0 0-32,0 1-1,0-1 1,1 1 0,-1 0-1,0-1 1,0 1 0,0-1-1,0 1 1,0-1-1,0 1 1,0-1 0,0 1-1,0-1 1,0 1-1,0-1 1,0 1 0,0-1-1,0 1 1,0-1 0,-1 0-1,-6-10 50,5 9-75,0 1 5,1 0-43,-1 0 90,-10-13 229,9 12-202,-25-11 6,26 12 42,-23 5 203,11 4-272,-4 0-32,-28 21 48,44-28 0,-5 3 42,5-3-101,1-1 1,-1 1-1,1 0 0,0 0 1,-1-1-1,1 1 1,0 0-1,0 0 0,-1 1 1,1-1-1,0 0 1,0 0-1,0 0 0,1 1 1,-2 1-1,-1 2 52,0 0 0,0 1-1,1-1 1,0 1 0,0-1-1,1 1 1,-1 0 0,1 0-1,0 0 1,1-1 0,-1 1-1,1 0 1,1 0 0,-1 0-1,2 9 1,-2-15-55,0 1 1,0-1 0,0 0-1,0 1 1,0-1-1,0 1 1,0-1 0,1 0-1,-1 1 1,0-1 0,0 0-1,0 1 1,0-1-1,0 0 1,1 1 0,-1-1-1,0 0 1,0 0-1,1 1 1,-1-1 0,0 0-1,1 1 1,-1-1-7,0 0 0,1 1 0,-1-1 1,0 0-1,1 0 0,-1 1 0,0-1 1,0 0-1,0 1 0,1-1 0,-1 0 0,0 1 1,0-1-1,0 0 0,0 1 0,0-1 1,0 1-1,0-1 0,1 0 0,-1 1 1,0-1-1,0 0 0,-1 1 0,3 7-45,0 0-1,0-1 1,0 1 0,5 10-1,-1-3 189,-6-15-133,0 1-3,0-1-1,0 0 1,0 1-1,1-1 1,-1 1-1,0-1 0,0 0 1,0 1-1,0-1 1,1 1-1,-1-1 1,0 0-1,0 1 1,1-1-1,-1 0 1,0 0-1,0 1 0,1-1 1,-1 0-1,0 0 1,1 1-1,-1-1 1,1 0-1,15 11 8,-7-5 43,-8-4 17,2-1 20,58 29 326,-34-20-504,-8-3 89,-17-4 2,-1-1 4,1 0 130,-2 3-39,3-2-86,-4 13 59,0-13-70,0 0-1,1 0 1,-2 0-1,1 0 0,0-1 1,0 1-1,-1 0 0,0-1 1,1 1-1,-1-1 0,0 1 1,0-1-1,-1 0 0,-3 4 1,4-5 136,1 0-73,-9 13-33,6-11-73,-9 4-74,12-6 243,-1 1-63,-12 12 177,13-13-329,-17 16 215,12-11-68,2 0-188,-1-2 74,-4 2-48,8-5-62,1-1 74,-1 0-1,1 1 0,-1-1 1,0 1-1,1-1 0,-1 1 1,0-1-1,1 0 0,-1 0 1,0 1-1,1-1 0,-1 0 1,0 0-1,1 0 0,-1 0 1,0 0-1,0 0 0,1 0 1,-1 0-1,0 0 1,-1 0-1,-7-4-7139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3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19967,'0'0'282,"3"1"-124,26 10 2,-19-9-97,-1 2 0,1 0 0,-1 0 0,0 0 0,0 1 0,-1 1 0,11 7 0,-15-9-29,0 0-1,0-1 1,-1 1-1,1 1 1,-1-1-1,0 0 1,-1 1-1,1 0 1,-1 0-1,0-1 1,0 1-1,0 1 1,-1-1-1,0 0 1,2 10-1,-2 8 14,0 1 0,-4 39 0,-13 46-114,13-88 48,-36 162 132,8-46-25,29-126-155,0 1 1,0 0-1,1 0 1,1 0-1,0 0 0,1 0 1,0 0-1,1 0 0,0 0 1,0 0-1,2 0 0,7 18 1,-10-28 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3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 21119,'26'-9'-251,"33"-17"0,2-1 79,-35 18 233,-1 1 1,1 1 0,0 1-1,34-4 1,-47 9 27,-1 1 0,0 0 0,1 0 0,-1 1 0,0 1 0,1 0 0,-1 1 0,0 0 0,-1 0 0,1 2 0,17 7-1,-24-8-363,0 0-1,0 0 0,0 0 0,-1 0 0,1 0 0,-1 1 1,0 0-1,5 9 0,0 0-6719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4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417 0 19071,'0'0'450,"-2"0"-196,-19 2-330,0 0 0,1 2 0,-1 0 0,1 1 0,-20 8 0,-121 47 596,147-56-439,9-2-64,-11 8 3,8-6 48,-17 9 354,6 1-420,15-4-15,3-3-42,-2 4 33,-1-2 10,1 0 0,1 0 0,0 1-1,0-1 1,1 1 0,0 0 0,1-1 0,1 18 0,17 81 83,60 191-1,-74-285 34,2 0-1,-1-1 0,2 0 1,0 0-1,0-1 0,1 0 1,14 16-1,-15-18-34,-6-9-36,1 1 0,-1 0 0,0 0 0,0 0 0,0 0 0,0 0 1,0 0-1,0 3 0,1 30 181,-1 8-164,1-25-125,2-15 86,-3-3-10,2 4-18,0-1 1,0 0-1,0 0 0,0-1 1,1 1-1,-1 0 1,1-1-1,-1 0 0,1 0 1,0 0-1,0-1 0,0 1 1,0-1-1,0 0 1,1 0-1,4 0 0,0 0-244,0-1 0,1 0 0,-1-1 0,0 0 0,0-1-1,12-3 1,5-3-6783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5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22783,'0'0'-99,"2"-1"-69,3-8 24,-4 7 41,1 0-1,-1-1 1,1 1-1,-1 0 1,1 0-1,0 0 1,-1 0-1,1 0 1,0 1 0,0-1-1,1 1 1,2-3-1,-3 3 81,1 1-1,-1-1 1,0 1 0,0 0-1,0-1 1,0 1 0,0 0-1,0 0 1,1 0 0,3 1-1,3 1-99,13 0 161,5 1 78,0-2-1,42-1 0,-40-3 49,29-3 330,62 3 0,-121 14-366,0-6-75,-5 21-93,-11 27 0,12-41 30,1 0 0,0 1 0,1 0 0,-2 19 0,2 43-150,10 108 0,-4-153 127,1-1 0,2 1 0,16 52 0,44 80-102,-15-31 135,-33-51 19,-17-76 35,0-1 1,0 1-1,-1 0 1,1 0-1,-1-1 0,0 1 1,0 0-1,-1 0 1,1 0-1,-1-1 1,1 1-1,-1 0 0,0-1 1,-1 1-1,1 0 1,-1-1-1,1 0 1,-1 1-1,0-1 1,0 0-1,-1 0 0,1 0 1,-1 0-1,1 0 1,-1-1-1,0 1 1,0-1-1,0 0 0,0 0 1,-6 3-1,-4 2 25,-1-2-1,0 1 0,0-2 1,0 0-1,0 0 0,-25 1 1,37-4-92,-89 8-336,79-9 223,-1 0-1,1-1 1,0 0 0,0-1-1,-17-4 1,26 5-2,-1 0 0,1 0 0,0 0 0,0 0 0,0-1 0,0 1 0,0-1 1,0 0-1,0 0 0,0 0 0,1 0 0,-1-1 0,1 1 0,0-1 0,0 1 0,0-1 0,0 0 0,0 0 0,0 0 1,1 0-1,-1 0 0,1 0 0,0 0 0,0-1 0,0 1 0,0 0 0,1-1 0,-1 1 0,1-1 0,0-5 1,0 2-1079,0-1 0,1 0 1,0 1-1,0-1 0,1 1 1,0-1-1,0 1 1,6-13-1,5 0-2433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5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427 0 22271,'-9'6'-151,"-1"0"-1,0-1 0,0 0 1,0-1-1,-16 5 1,-57 11-1850,13-5 842,30-5 1494,17-4 170,1 0 1,0 1-1,1 1 1,0 1-1,-22 12 1,41-20-621,0 12-521,1-5 598,0 0 1,1-1-1,0 1 0,0 0 0,0-1 0,1 1 0,3 11 1,8 59 79,-3 0 1,-3 0 0,-6 118-1,-8-110 90,4-53 79,2 0 0,0 0 0,4 34 0,-1-62-169,-1 0-1,-1-1 0,1 1 1,-2 6-1,1-6 8,1 1-1,-1-1 0,1 0 0,0 5 0,2 14 260,2-1 0,11 42 0,-13-57-230,1 1 1,1-1-1,-1 0 0,1-1 0,1 1 0,-1-1 0,1 1 1,1-1-1,-1-1 0,13 12 0,-8-10-78,3-1 0,7 0-8,-15-8-22,-3 0-12,1 1 11,-1 0 0,0-1-1,1 1 1,-1-1 0,0 1-1,0-1 1,0 0 0,0 0-1,0 0 1,0 0 0,0 0 0,2-2-1,20-19-445,-20 18 344,18-19-1880,27-41 1,-44 57 1228,10-15-5846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6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23039,'2'-5'-70,"1"1"0,-1-1 0,1 0 0,0 1 0,0-1 0,6-6 1,-5 7 22,-3 3 25,0 1 0,0-1-1,0 0 1,0 1 0,0-1 0,0 0 0,0 1-1,0-1 1,0 1 0,0 0 0,1-1-1,-1 1 1,0 0 0,0 0 0,0-1-1,1 1 1,1 1 0,19 2-35,-8 1 119,-1 0 0,15 9 1,-15-8-55,-1 1 0,23 5 1,8 0 167,-25-6-199,1 0 1,-1-2-1,1 0 0,-1-1 1,36 0-1,-41-4 51,-9 1-25,1 0 0,-1 0 1,1 1-1,-1-1 0,1 1 0,-1 0 0,5 1 0,20-1 1749,-28 1-1699,7 7-42,-3 5 0,-4-6 13,0-1 1,0 0-1,-1 1 1,0-1-1,0 1 0,-1-1 1,-1 9-1,-2 22-183,11 82-96,1 55 251,-5-146-93,7 44 1,-1-21-35,6 18-38,-1-10 93,-9-33 41,3 19 112,-1 1 1,0 75-1,-6-78 56,0-29-85,-1 1 1,0-1 0,-4 23 0,2-29 49,0 1-1,0 0 1,-1 0-1,0-1 1,-1 1-1,0-1 1,0 0-1,-1 0 1,0-1-1,0 1 1,0-1-1,-1 0 1,0-1-1,-1 1 1,0-1 0,0-1-1,0 1 1,0-1-1,-1 0 1,-13 6-1,1-2-171,0-1 0,0-1 0,-1 0 0,0-2 0,0 0 0,-1-2 0,1 0 0,-1-2 0,0 0 0,-25-2-1,19-4-8894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8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83 19711,'4'3'-66,"0"0"1,1 0-1,0-1 0,0 1 1,0-1-1,0 0 0,0-1 0,0 1 1,0-1-1,0 0 0,1 0 0,9 0 1,6-1-403,0-1 1,22-4 0,1 0 3,17 4 1541,80 8 0,28 1 1,-65-10-989,191-8-148,-192-1 41,-83 8 35,-1-1 0,0-1 0,23-8 0,-30 8-27,-3 0-53,-7 5-49,-6-3-78,-2-4-3,-6 2 74,0 1-1,-1 0 0,-18-3 1,18 4 65,0 0 1,0-1 0,-18-7-1,30 10 281,3 1-514,9-1 425,0 1-1,0 1 0,0 0 1,0 0-1,16 5 0,-25-5-86,-1 0-1,1 0 0,-1 0 0,1 0 1,-1 0-1,1 0 0,-1 0 1,0 1-1,1-1 0,-1 0 1,0 1-1,0 0 0,0-1 1,1 3-1,-1-2 46,1 2-70,0 0 1,0 0-1,0 0 0,-1 1 1,1-1-1,-1 1 1,0-1-1,-1 1 0,1 0 1,-1-1-1,0 1 0,0 0 1,0-1-1,0 1 1,-1-1-1,0 1 0,0 0 1,-3 8-1,-5 11-433,0 0 0,-2 0 1,-1-1-1,0 0 0,-2-1 0,-22 28 0,18-28-6249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5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321 44 15231,'-1'-2'138,"1"0"0,-1 0 0,0-1 0,0 1 0,0 0 0,-1 0 0,1 0 0,0 0 0,-1 0 0,1 0 0,-1 1 0,0-1 0,0 0-1,1 1 1,-1-1 0,0 1 0,0 0 0,-3-2 0,1 2-1,0-1-1,0 1 1,0 0-1,0 0 1,0 0 0,0 1-1,0 0 1,-1-1-1,1 2 1,-4-1-1,0 1-20,0 1-1,0-1 0,0 1 0,0 1 1,0-1-1,0 1 0,1 1 0,-1 0 0,1 0 1,-11 8-1,8-4-64,0 1-1,1 0 1,-1 1 0,2 0 0,-1 0 0,2 1 0,-1 0-1,-9 19 1,6-3-6,1 0 0,1 0 0,2 1 0,0 0 0,2 1 0,1-1 0,1 1 0,2 0 0,1 0 0,1 0 0,7 43 0,-5-55-75,-3-10 24,1 0 1,0 0 0,1 0 0,0 0 0,4 11 0,-5-16 5,0 0 0,0 0 0,1 0 0,-1 0 0,0-1 0,1 1 0,-1-1 0,1 1 0,0-1 0,0 1 0,0-1 1,-1 0-1,1 0 0,0 0 0,0 0 0,1 0 0,-1 0 0,0 0 0,0-1 0,0 1 0,0-1 0,4 1 0,3 0 26,1-1 0,0 1-1,17-3 1,-22 1-19,0 0 1,0 0-1,-1 0 0,1-1 1,0 0-1,-1 0 0,1 0 1,-1-1-1,5-3 0,-1 1-12,-1-1 0,0 0-1,0-1 1,0 0 0,-1 0-1,0 0 1,9-15 0,-6 4 65,0 0 0,10-31 0,-5 5 11,-2 1 1,-2-2-1,-1 1 1,-3-1-1,1-73 1,-7 116 134,4-1-71,-3 3-131,-1 0 0,0-1 0,0 1 1,0 0-1,0 0 0,0 0 0,1-1 0,-1 1 0,0 0 0,0 0 0,0 0 0,1 0 1,-1-1-1,0 1 0,0 0 0,1 0 0,-1 0 0,0 0 0,0 0 0,1 0 0,-1 0 1,0 0-1,0 0 0,1 0 0,-1 0 0,0 0 0,0 0 0,1 0 0,-1 0 0,0 0 1,1 0-1,-1 0 0,0 0 0,0 0 0,1 0 0,9 5 69,0 0 0,0 0-1,0 1 1,-1 0 0,0 1-1,0 0 1,12 12 0,5 4 16,90 79 113,-11-9-94,-94-83-226,3 2 146,1 0-1,24 15 1,-34-25-188,-1 1 0,0-1 0,1 0-1,-1-1 1,1 1 0,0-1 0,0 0 0,0 0 0,-1 0 0,1 0 0,0-1 0,0 0-1,0 0 1,9-2 0,-5 0-461,0-1-1,0 0 0,0-1 1,-1 0-1,1 0 0,-1-1 1,0 0-1,11-9 1,21-24-5497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164 1 16767,'-8'0'0,"4"0"0,0 1 0,0-1 0,0 1 0,0 0 0,0 0 0,0 0 0,-3 2 0,1-1 59,1 0-1,0 0 0,0 0 0,0 0 1,0 1-1,0 0 0,0 0 1,1 1-1,-1-1 0,1 1 0,0 0 1,0 0-1,-6 8 0,9-10 31,0 0 0,0 0 1,0 1-1,0-1 0,1 0 0,-1 0 0,1 1 0,-1-1 0,1 1 0,0-1 1,0 0-1,0 1 0,1 3 0,-1-1-5,1-1 0,0 1 0,0 0 0,1-1 0,2 6 0,2 2-16,1-1 0,1 0-1,0-1 1,0 0-1,1 0 1,13 11 0,-9-9-6,0 1 1,16 22 0,-19-19-125,0 1 1,-1 0 0,10 26-1,-14-29 31,-2-8 87,0 0-1,-1 0 0,0 0 0,0 0 1,0 1-1,-1-1 0,0 1 1,0-1-1,-1 1 0,1-1 1,-1 1-1,-2 6 0,0 10 464,-4 11 427,6-32-889,-1 0 0,0 1 1,0-1-1,0 0 0,0 0 0,0 0 0,-1-1 0,1 1 1,0 0-1,-1 0 0,1-1 0,-4 4 0,-10 6 9,0 0 0,0-1 0,-1-1 0,0 0 0,-20 8 0,21-11-380,2 0 0,-1 1 0,1 1 0,0 0 0,-17 15 0,23-15 221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49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97 148 22143,'3'0'-321,"6"1"-6,0 0 0,1-1 0,-1 0 0,1-1 0,-1 0 0,1-1 0,-1 1 0,12-5 0,-7 2 135,1 1 0,23-2 0,-25 4 288,103-7 1703,-114 8-1734,0-1-11,3-1 23,-1-1 0,0 1 1,0-1-1,6-6 0,-9 7 51,0 2-135,0-1 0,-1 0-1,1 1 1,-1-1 0,1 0-1,-1 1 1,1-1 0,-1 0-1,1 0 1,-1 0 0,0 1-1,1-1 1,-1-2 0,-2-14-32,1 15 58,1 0 47,-1 1-12,-6-7-131,1 0 0,-1 0 1,-12-10-1,16 16 77,-1 0 0,1 0 0,-1 0 0,1 0-1,-1 1 1,0 0 0,1-1 0,-1 1 0,-8 0 0,-2-1 35,-1 1 1,1 0-1,-1 1 1,0 1 0,1 0-1,-1 1 1,-24 7 0,21-4 50,0 2 0,1 0 0,-1 1 0,1 0 0,-24 17 0,35-20-79,0 0-1,1 0 1,-1 0 0,1 1-1,0-1 1,0 1 0,1 1 0,0-1-1,0 0 1,0 1 0,1 0 0,0 0-1,0 0 1,1 0 0,0 1-1,0-1 1,1 0 0,-1 12 0,0 10 21,2-1-1,2 1 1,6 42 0,-7-63-70,1 6 8,0-1-1,1 0 1,1 0-1,0 0 1,0-1-1,1 0 1,10 18 0,-10-23 16,0 0 0,0 0 1,0 0-1,1-1 1,0 0-1,1 0 1,-1 0-1,1-1 0,0 0 1,0 0-1,0-1 1,14 6-1,-7-4-91,1-2 0,0 0 0,-1 0-1,2-2 1,-1 0 0,0 0 0,0-2-1,0 1 1,29-5 0,-21 1-384,0-2 0,-1 0 0,0-2 0,0 0 0,40-20 0,-44 15-940,0 0 0,0-1 0,-1-1 0,26-27 1,-12 12-1552,2-1-42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0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19967,'-18'2'-220,"14"-2"112,1 1 0,-1-1-1,0 1 1,1-1-1,-1 1 1,1 1-1,-1-1 1,1 0 0,-5 3-1,4-1 141,0 0-1,0-1 0,1 2 1,-1-1-1,1 0 0,0 1 1,-1-1-1,2 1 0,-1 0 1,0 0-1,-2 5 1,-3 8 284,-9 26-1,14-33-259,-6 15-27,1 1-1,2 0 1,0 0 0,2 0-1,-1 28 1,4-41-57,1 0 0,0 0 0,1 0 0,1 0 0,0-1 0,0 1 0,2 0 0,-1-1 0,2 0 0,-1 0 0,2 0 0,9 16 0,-12-23 17,0-1-1,1 0 1,-1-1-1,1 1 1,-1 0-1,1-1 1,0 0-1,0 0 1,1 0-1,-1-1 1,1 1-1,-1-1 1,9 3-1,-6-4 19,0 1 0,-1-1-1,1 0 1,0 0-1,0-1 1,0 0 0,0-1-1,0 1 1,9-3-1,-5 1 11,0-1-1,0-1 0,-1 0 1,1 0-1,-1-1 0,0-1 1,0 1-1,-1-2 0,1 1 1,-1-1-1,-1-1 0,10-9 1,-8 6-14,1-2 1,-2 1-1,1-2 1,-2 1 0,0-1-1,11-26 1,-7 11 89,-8 21-57,-1 0 1,1-1 0,-1 0-1,2-13 1,-5 12 16,0 8-14,-5 84-307,2-64 157,1 0 0,1 0 0,1 0 0,1 0 1,0 0-1,5 22 0,-3-24 71,2 0-24,3-4 8,13 5 60,-20-15 75,2-3 37,0 0-71,0 1 0,0-1 0,0-1 0,0 1 0,0 0 0,0-1 0,0 0 0,0 0 0,-1 1 0,1-2 0,-1 1 0,0 0 0,4-4 0,-3 2 29,0 0-1,0-1 1,-1 0 0,1 1-1,-1-1 1,0 0 0,0 0-1,1-6 1,13-80 467,-7 29-385,5-49 713,-13 98-733,-1 10-124,0 0-1,0-1 0,0 1 0,0 0 0,0 0 0,-1 0 0,0 0 0,1 0 0,-1 0 0,0 0 0,0 0 0,-1 0 0,1 0 0,-1 0 0,1 0 0,-1 1 0,0-1 0,0 1 0,0-1 0,-1 1 0,1 0 0,0 0 0,-1 0 0,1 0 0,-1 0 0,0 1 0,1-1 0,-1 1 1,0 0-1,0 0 0,0 0 0,0 0 0,0 0 0,0 0 0,-1 1 0,1 0 0,0 0 0,0-1 0,0 2 0,0-1 0,-1 0 0,1 1 0,0-1 0,0 1 0,0 0 0,-5 2 0,-4 2 2,1 0 1,-19 12-1,25-14-34,1 1-1,-1-1 1,1 1-1,0 0 1,0 0-1,0 1 1,1-1-1,-5 8 1,2 0-115,0-1 0,1 1 1,0 1-1,1-1 0,1 0 0,0 1 1,1 0-1,0 0 0,0 0 0,2 15 1,0-23-160,0-1 0,0 1 1,0-1-1,1 0 0,0 5 1,15 30-6640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0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20863,'0'0'0,"4"13"0,-1 0 0,-1 0-1184,1 1-1688,0-1-4000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1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66 344 16639,'-1'7'-11,"-7"19"81,-5-4 658,12-20-283,0-2-45,0 0-381,1 1-1,-1-1 0,0 0 0,1 0 0,-1 1 1,0-1-1,1 0 0,-1 0 0,0 0 1,1 0-1,-1 0 0,0 0 0,1 0 0,-1 0 1,0 0-1,1 0 0,-2 0 0,0-2-17,0 0 0,0 0 0,0 0-1,0 0 1,1 0 0,-1 0 0,1 0-1,-1-1 1,1 1 0,0-1 0,0 1-1,-2-4 1,2-1 19,-1 1 1,1-1-1,0 0 0,-1-10 0,2-4 61,2 1 0,4-28 0,-2 30-82,1 0 1,0 1 0,1 0 0,1 0 0,1 0 0,0 1 0,1 0-1,14-18 1,-15 24 120,0 0 1,1 0-1,0 1 0,18-15 1,-25 23-94,0 0 0,0 1 0,0-1 0,0 1 1,0-1-1,0 1 0,0 0 0,0 0 1,0 0-1,0 0 0,3 1 0,-1-1 55,-2 0-19,-1 1 0,1 0 0,-1-1 1,1 1-1,-1 0 0,1 0 0,-1 0 1,1 0-1,-1 0 0,0 0 1,0 0-1,0 1 0,1-1 0,-1 0 1,0 1-1,0-1 0,-1 1 0,1-1 1,0 1-1,0 1 0,4 5 53,0-1-4,-2-4-60,-1 0 1,1 0 0,-1 0-1,0 0 1,0 1 0,0-1-1,0 1 1,-1 0 0,0-1-1,1 1 1,-1 0 0,-1 0-1,1 0 1,0 0 0,-1 5-1,3 21 76,-2-25-107,0 1 1,0 0-1,-1 0 0,0-1 1,-1 12-1,-2 4 22,1 1 1,1 0-1,1 0 0,4 33 0,-2 6-2271,-2-46-5192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1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0 22655,'1'3'-83,"3"5"22,-1 0-1,0 0 1,0 0-1,0 1 0,-1-1 1,-1 1-1,1 0 0,-1 9 1,-3 75-401,1-57 449,-9 119 53,2-63-64,6 94-1,11-118-68,-5-43 213,-1 0-1,1 35 0,-5-62-94,0-1-1,1 1 0,-1 0 1,0 0-1,0 0 1,0 0-1,-1 0 0,-1-3 1,-2-2 11,-39-85 166,32 67-196,3 0 128,6 16-59,0 2-1,-1-1 1,-4-8-1,7 14-10,0 1 0,-6-6 0,-4 1 0,10 6-61,1 0 1,-1 0-1,0 0 0,1-1 0,-1 1 1,1 0-1,-1 0 0,0 0 1,1 0-1,-1 0 0,1 0 0,-1 0 1,0 0-1,1 1 0,-1-1 0,1 0 1,-1 0-1,0 0 0,0 1 0,-2 0 7,0 0-6,-1 0 0,1 1 0,-1-1 0,1 1-1,0-1 1,0 1 0,0 0 0,0 0 0,0 0 0,1 1 0,-1-1 0,1 1 0,-1 0 0,1-1 0,0 1 0,-3 4-1,-1 3 10,1 0 0,0 1-1,-7 20 1,10-23-13,1 0 0,-1 1 0,2 0 0,-1-1 0,2 12 0,-1-6 0,0-6 0,1 0 0,1 1 0,2 11 0,2 7 0,-5-24-32,-1 0 1,1-1-1,0 1 0,-1-1 0,1 0 0,0 1 0,1-1 1,-1 0-1,0 0 0,1 1 0,-1-1 0,1 0 1,-1 0-1,1-1 0,0 1 0,0 0 0,0-1 0,0 1 1,0-1-1,0 1 0,4 1 0,-2-2-17,-1 0-1,0 0 0,0 0 1,1-1-1,-1 1 0,0-1 1,1 1-1,-1-1 0,1 0 1,-1-1-1,0 1 0,1-1 1,-1 1-1,0-1 0,1 0 1,2-1-1,13-7-992,0-1 0,-1-1 0,26-20 0,-42 29 804,25-18-6116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2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350 87 22527,'-16'-66'-3353,"15"65"3270,1 0 0,-1-1 0,0 1 0,0 0 0,1 0-1,-1 0 1,0 0 0,0 0 0,0 0 0,0 1 0,0-1 0,0 0 0,-1 0 0,1 1 0,0-1 0,0 1 0,0-1 0,-3 0 0,1 0 112,0 0 1,0 1 0,0-1 0,0 1 0,0-1 0,-4 1 0,-5 1 333,1 1 0,-1 0 0,1 1 0,-1 0 0,1 1 0,-15 7 0,6-1-122,0 0 1,-25 20 0,37-25-197,1 0 0,0 1-1,-7 7 1,9-9-8,3-1-48,0 0 0,1-1 0,-1 1 0,1 0 0,-1 0 0,1 0 0,0 0 0,0 0 0,1 1 0,-2 5 0,1-1-42,-1 7 89,0 1 0,1 0 0,1-1 1,1 1-1,3 24 0,1 15 103,-4-29-58,0 0 1,-2 0 0,-1 0 0,-1-1-1,-12 46 1,9-44 65,-5 43-1,4-22-151,0 6 359,2 97 0,5-136-242,1-1-1,0 1 1,2-1-1,-1 0 1,2 0-1,0 0 1,6 16-1,-8-25-93,3 0 17,12 9-24,-13-12-58,0 1 0,0-1 0,1 0 0,-1 0-1,0 0 1,1 0 0,-1-1 0,1 0 0,-1 0 0,1 0 0,0-1 0,-1 1-1,1-1 1,0 0 0,0 0 0,-1-1 0,1 1 0,0-1 0,6-2-1,1 0-139,0-1 0,0-1 0,0 0 0,-1 0-1,0-1 1,12-8 0,47-36-3996,-45 30-2277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2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23423,'2'-1'-372,"-2"1"331,1-1 0,-1 1 0,1-1 0,0 1 0,-1 0 0,1-1 0,-1 1 0,1 0 0,0 0 0,-1-1 0,1 1 0,0 0 0,-1 0 0,1 0 0,0 0 0,0 0 0,-1 0 0,1 0-1,0 0 1,-1 0 0,1 0 0,0 0 0,-1 1 0,1-1 0,0 0 0,-1 0 0,1 1 0,0-1 0,-1 0 0,1 1 0,-1-1 0,1 0 0,-1 1 0,1-1 0,0 2 0,7 7 193,1-1 0,14 12 1,-19-17-102,-3-2-45,0 0-1,0 0 1,1 0 0,-1 0-1,0 0 1,0-1 0,1 1 0,-1 0-1,1-1 1,2 1 0,1 0 5,-1-1 1,1 0-1,-1 0 1,1-1-1,8-1 1,6-2-1,0-1 0,32-13 0,-46 16 71,-1 1 0,1 0 0,0 0 1,10-1-1,-5 1 210,-8 1-270,0 0 1,-1 0 0,1 0-1,0 0 1,0 0-1,-1 0 1,1 1 0,0-1-1,0 1 1,-1-1-1,1 1 1,0-1-1,-1 1 1,1 0 0,-1 0-1,1 0 1,-1 0-1,1 0 1,-1 0 0,2 2-1,-1 0-12,1 0 1,-1 0-1,0 0 0,0 0 1,0 1-1,0-1 0,-1 1 1,0 0-1,2 4 0,1 12-28,0 0-1,-2 0 1,0 0-1,-1 28 1,-1-9-42,3-1 24,1 0 0,1 0-1,2 0 1,17 50 0,2-1-2,13 91 1,-35-160-103,0 5 235,0 0 1,0 35 0,-4-51-60,0-1 0,-1 1 0,0-1 0,0 1 1,0-1-1,-1 0 0,0 0 0,0 1 0,0-1 1,-1 0-1,0-1 0,0 1 0,-7 9 0,6-11-12,0-1-1,0 1 0,-1-1 1,1 1-1,-1-1 0,0 0 1,1-1-1,-2 0 0,1 1 1,0-1-1,0-1 0,0 1 0,-1-1 1,-10 1-1,-7 0 94,-1 0 0,-26-3 0,42 0-103,-22-2-598,-1-2 0,0-1 1,-29-11-1,46 13 59,11 4 178,0-1-1,1 0 0,-1 0 1,0-1-1,0 1 0,1 0 1,-5-4-1,-2-4-6539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3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436 9 24191,'-2'-1'-504,"-7"-1"198,-1 0 0,0 0 0,1 1-1,-1 0 1,0 1 0,0 0 0,1 1 0,-1 0 0,-12 2-1,-4 3 480,0 1 0,-31 13-1,34-11 365,-39 23-1,-29 26-145,90-56-303,-4 11-24,4-9-71,1 1 0,-1-1 0,1 1-1,0-1 1,0 0 0,0 1 0,3 8 0,9 32-71,-4-20 81,-6-17 24,15 64 83,-15-62-176,-1 0-1,-1-1 1,1 1 0,-2 0 0,-1 15 0,-5 27-146,-6 30 875,-8 23-641,17-78-77,-1 41 0,0-6 39,-1-10 126,-7 68 165,12-97-263,1 0 0,1 1 0,5 26 0,-4-43 49,-1 0-1,2 0 1,-1 0 0,1-1-1,0 1 1,0-1 0,1 1-1,0-1 1,6 7 0,-3-4-40,-7-8-17,1 0-1,-1 0 1,1 0-1,0 0 1,-1-1-1,1 1 1,0 0-1,0 0 1,-1-1-1,1 1 1,0 0-1,0-1 1,0 1-1,0-1 1,0 1-1,0-1 1,0 1-1,0-1 1,0 0-1,1 1 1,1 2 58,0-3 2,9 3-11,1-2-42,-11-1-22,0-1-1,-1 1 1,1 0-1,-1-1 1,1 1-1,-1-1 1,1 0-1,-1 0 1,0 1-1,1-1 1,1-1-1,16-19-2211,10-16-5584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53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66 24191,'0'-4'-138,"1"-1"1,0 1-1,0 0 0,0 0 1,0-1-1,2-4 0,2-4-314,-5 11 4,1 1 427,-1 1 0,1-1 0,0 0 0,-1 0 0,1 0 0,0 1 0,-1-1 0,1 0 0,0 1 0,0-1 0,1 0 0,3-1 29,-3 1 42,1 0 0,-1 0 0,1 1 0,-1-1 0,1 1 0,0-1 0,-1 1 0,1 0 0,0 0 0,0 0 0,-1 1 0,1-1 0,-1 0 0,1 1 0,0 0 0,2 1-1,15 3 4,-17-4-57,16 1-2,-9 0 13,-6-1 2,0-1 0,0 1 0,1-1 0,-1 0 1,0 0-1,7-1 0,17 0 37,-21 1-128,1-1 165,-1 1 0,0 1 0,1-1 0,-1 1 0,0 1 0,13 3 0,-2 3-43,-15-4-20,-2-1-16,2 3 4,0 0 1,0-1-1,-1 1 1,0 0-1,0 0 0,0 0 1,-1 1-1,0-1 0,0 0 1,-1 11-1,0 7 62,-7 36 0,3-23-46,-20 123 221,19-117-233,1-22-12,0 32-1,16 132-125,-4-102-84,15 190 462,-14-114 554,-9-136-506,-1 0-1,-1 0 0,-2 0 0,-10 41 1,11-55-296,0-1 1,0 1-1,-1-1 1,0 0-1,0 0 1,-1 0-1,0 0 1,0-1-1,-1 0 1,0 0-1,-1 0 0,1-1 1,-1 0-1,0 0 1,-1-1-1,1 0 1,-1 0-1,0 0 1,-1-1-1,1-1 1,-1 1-1,1-1 1,-1-1-1,0 0 1,0 0-1,0-1 1,-12 1-1,-8-3-516,0-1-1,-1-1 1,-48-12-1,-81-32-4057,68 12 968,5-6-2792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1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1 137 13695,'53'-1'-272,"-51"1"299,0 0-1,1 0 0,-1 1 0,0-1 0,1 1 1,-1 0-1,0 0 0,1-1 0,-1 1 0,0 1 1,0-1-1,0 0 0,0 0 0,0 1 1,0-1-1,-1 1 0,1 0 0,0 0 0,-1-1 1,2 3-1,0 0 44,-1 0-1,0 0 1,0 0 0,0 0 0,0 0-1,-1 0 1,1 1 0,-1-1 0,1 6-1,1 47 315,-1-33-386,-3 7 15,5 16 94,-3-34-82,-5 20 88,1-33-178,3 0 68,-1 0 0,1 0 0,-1 0 0,1 0-1,-1 0 1,1 0 0,-1 0 0,1 0 0,-1 0 0,1 0 0,-1 0 0,1 0-1,-1 0 1,1-1 0,-1 1 0,1 0 0,-1 0 0,0-1 0,-1-2-7,0 0-1,0 0 1,-1-1 0,2 1 0,-1-1 0,0 1 0,1-1 0,0 0 0,-1 1 0,2-1 0,-1 0 0,0 0 0,0-5 0,2 0-5,-1 1 1,1-1 0,1 1 0,2-11 0,1-2 190,3-17-96,1-1 1,2 1 0,2 1-1,19-39 1,-27 67-110,1-1 0,12-15 0,-18 25 31,1-1 1,-1 0-1,1 1 1,0-1-1,-1 0 1,1 1 0,0-1-1,-1 1 1,1-1-1,0 1 1,0 0-1,0-1 1,0 1 0,-1 0-1,1-1 1,0 1-1,0 0 1,0 0-1,0 0 1,0 0 0,0 0-1,-1 0 1,1 0-1,0 0 1,0 0-1,0 0 1,0 1 0,0-1-1,0 0 1,-1 1-1,1-1 1,0 0-1,1 2 1,1-1 37,-1 1 0,0 0 0,0-1 1,0 1-1,0 0 0,0 0 0,0 1 0,2 2 0,4 9-111,0 2-1,0-1 1,-2 1-1,0 0 1,0 1-1,-2-1 1,5 33-1,-8-41 131,1-1 0,-1 1 0,1 0 0,6 12 0,9 27 86,-14-43-150,-3-2 0,1-1 0,-1 0-1,1 1 1,-1-1 0,0 1 0,1-1 0,-1 1 0,0-1 0,0 1 0,0-1 0,0 1 0,0-1 0,-1 3 0,1-1 321,0-5-258,-3-10-39,2 1-1,-1-1 0,2 1 0,-1-1 1,2 0-1,1-11 0,15-73-121,-8 53 128,-3 8-95,-6 33 0,1 1 71,0 0 0,-1 0 0,1 0-1,-1-1 1,1 1 0,0 0 0,0 0 0,0 1-1,0-1 1,0 0 0,0 0 0,0 0 0,0 0-1,0 1 1,0-1 0,0 1 0,0-1 0,0 1-1,3-2 1,7 6 69,0 4-6,-6-3-56,-1 1 1,0-1-1,0 1 1,0 0 0,-1 0-1,0 0 1,0 0-1,3 13 1,1 5 222,2 27 0,-7-43-181,1 16 189,0 49-1,-2-59-190,2 5-46,-3-18-9,0 21 90,0-9-1877,0-2-4182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25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574 112 2815,'-9'1'47,"0"1"0,1 0 0,-1 1 0,1 0 0,-1 0 0,-9 7-1,-6 0 202,19-8-240,-1 0 0,1 0 0,1 0 0,-8 5 0,-55 41 736,53-38-429,0 0-1,-17 6 0,12-5-203,-38 24 414,53-32-423,1-1 1,-1 1-1,0 1 0,1-1 1,-3 4-1,-9 8 193,11-12-248,1 1 0,0 1 0,-1-1 0,2 0 0,-1 1 0,0-1 0,1 1 0,0 0 0,-3 7 0,1 2 55,0 1 0,-2 16 0,-2 37 218,4-51-334,1 0-1,1 0 0,1 0 1,1 1-1,0-1 0,1 0 1,4 22-1,4 19 284,-9-54-247,0 0-6,7 16 74,-4-11-30,1 0-1,0-1 0,0 1 0,1-1 0,0 0 0,0-1 1,8 9-1,15 18-382,36 53 503,-55-74-174,1 0-1,0-1 1,1 0-1,1-1 1,-1-1-1,2 1 1,12 8-1,4-6 180,-23-10-158,1 0 0,0-1-1,0 0 1,0-1 0,0 0-1,8 1 1,-1-1 114,3 0-157,1-1 0,-1 0 0,32-7 0,-34 5 8,18-3 6,0-1 0,-1-2 0,62-24 0,-9-6-51,-41 16-22,-33 17 57,-5 3 44,0-1 0,-1 0 0,1 0 0,-1-1 0,0 0 0,0 0 0,0 0 0,7-9 0,-8 9-32,0-1-1,0 0 1,-1-1-1,1 1 0,-1-1 1,-1 1-1,1-1 1,-1 0-1,0 0 1,0 0-1,-1 0 0,1 0 1,-2-1-1,1 1 1,0-8-1,3-11-203,-3 21 239,0 0-1,0 0 1,-1 0 0,1 0 0,-1-1-1,0 1 1,-1-4 0,0-6 263,1-24-1,0 7 243,0-26 188,-1-20-738,-3 46 327,-1 0 0,-17-59 0,12 62 251,-2 0 0,-20-37-1,27 58-450,0-1 1,0 1-1,-1 0 0,0 0 0,-10-8 0,7 7 30,-15-19-1,11 10 50,0 0 0,-2 1 0,0 1-1,-1 1 1,-31-23 0,36 29-125,-2 0 1,1 1-1,-1 1 0,-1 0 1,1 1-1,-1 1 0,1 0 1,-1 0-1,-23-2 0,30 6-48,-1 0 0,0 0 1,0 1-1,0 0 0,0 0 0,0 1 0,1 0 0,-1 0 0,1 1 0,-11 5 0,-5 4-19,-39 29 0,32-21-3,-164 96-2314,73-45-395,34-16-1592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29.7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291 115 6271,'-17'-33'24,"13"23"1,-1 1 0,-11-17 0,14 23-21,-1-1 1,0 1-1,0 0 0,0 0 0,0 1 0,-1-1 0,1 1 0,-1-1 0,1 1 0,-8-3 0,8 4 154,0 1-1,0-1 0,-1 0 0,1 1 0,0 0 0,-1-1 0,1 1 1,-1 1-1,1-1 0,0 0 0,-1 1 0,1 0 0,0 0 1,0 0-1,-1 0 0,1 0 0,0 0 0,-5 4 0,2-1 34,0 0 0,0 0 0,0 1-1,1-1 1,0 1 0,0 0 0,-8 12-1,1-2-123,1 2 0,1-1-1,1 1 1,1 1 0,-9 23-1,13-32-66,3-6 10,-1 0-1,1 0 0,0 1 0,0-1 0,0 0 0,0 1 1,0 4-1,-1 2 5,1-5-10,0 0 0,0 0-1,0 0 1,1 9 0,-1-8 44,1 0 1,0 1-1,0-1 1,1 0-1,-1 1 1,2-1-1,2 11 1,4 9 81,6 44-1,-2-13 63,-10-45-96,30 108 165,-25-98-290,1 0-1,2 0 1,15 27 0,-22-44 111,14 15 48,-11-14-190,-4-4 35,1 0 0,-1 0 0,0 1 0,0-1 0,0 1-1,-1 0 1,1-1 0,2 6 0,-3-6-73,0 0 0,0 0 0,0-1 0,-1 1-1,1 0 1,0 0 0,-1 0 0,0 0 0,1 0-1,-1 0 1,0 0 0,0 0 0,0 0 0,0 0 0,0 0-1,-1 0 1,1 0 0,0 0 0,-1 0 0,0 0-1,1 0 1,-1-1 0,0 1 0,-1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0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14719,'6'2'0,"0"0"0,1-1 0,-1 1 0,1-1 0,-1 0 0,1-1 0,0 1 0,-1-1 0,1-1 0,9-1 0,9-2-47,32-11 0,-54 14 40,33-10-411,-18 5 260,32-7 1,-44 12 147,-1 0 1,1 1 0,0 0 0,-1 0 0,1 0-1,0 1 1,-1-1 0,1 1 0,0 1-1,5 1 1,-6-1-87,6 1 16,-2 7 6,1 15-629,-11-21-477,-8 1-3063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0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17535,'-2'16'60,"1"0"0,0 0 0,2 0 0,0 1 0,4 21 0,0-10 32,-3-13-242,7 21 0,-7-27 29,0 0 0,-1 0 0,0 1 0,-1-1-1,0 0 1,0 0 0,-2 11 0,0 15-574,2-32 667,0-1 1,-1 0-1,1 1 0,-1-1 0,0 1 0,1-1 1,-1 0-1,-2 3 0,-3 11-2970,4-4-5140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0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23 14719,'0'0'0,"-2"-11"0,-1-1 480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1.0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0 17535,'10'22'-14,"-1"1"0,-1 0 0,0 0-1,6 37 1,-2-6-389,-5-25 214,-2 1 0,3 43 1,-6 60-14,1 21 234,0-91 79,-3-38 114,2 0 0,7 44 0,-8-67-97,-1 0-42,0 8-166,0-7 298,-2-4-218,-1 1 0,1 0 0,-1-1-1,1 0 1,0 1 0,0-1 0,0 0 0,-1 0-1,1 0 1,0-1 0,0 1 0,0 0-1,0-1 1,1 0 0,-1 1 0,0-1 0,-2-3-1,-3-4-102,1 0 0,-8-15-1,13 22 90,-8-14-82</inkml:trace>
  <inkml:trace contextRef="#ctx0" brushRef="#br0" timeOffset="1">14 660 18047,'-1'2'76,"-3"25"-89,0 0 0,0 41 1,4-65 13,1 0 0,-1 1 1,1-1-1,0 0 1,0 0-1,1 0 1,-1 0-1,1 0 1,-1 0-1,1 0 1,0 0-1,0-1 1,0 1-1,1-1 1,-1 1-1,0-1 1,5 3-1,4 6-1,-10-9-15,0-1-1,1 1 0,-1 0 1,0-1-1,1 1 0,0-1 1,-1 0-1,1 1 0,0-1 1,0 0-1,0 0 1,0 0-1,0 0 0,2 0 1,2 1-95,-5-1 74,1 0 0,-1-1 0,1 0 0,-1 1 0,1-1 0,-1 0 0,1 0 0,-1 1 0,1-1 0,2-1 0,6 1-130,-3 2-76,0-2 1,0 1 0,0-1 0,0 0 0,1-1 0,-1 1 0,0-1 0,12-4-1,-11 2-495,0 1 0,-1-2 0,1 1 0,-1-1-1,0-1 1,0 1 0,9-9 0,1-2-1490,-1-3-652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1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6 124 13311,'-1'6'27,"-1"-1"0,1 1-1,1 0 1,-1 0 0,1-1-1,0 1 1,0 0 0,1 0-1,0 0 1,0-1 0,0 1-1,1 0 1,-1-1 0,1 1-1,1-1 1,-1 0 0,6 9-1,-6-11-30,0-1 0,1 0-1,-1 0 1,1-1 0,-1 1-1,1 0 1,-1-1 0,1 0 0,0 1-1,0-1 1,-1 0 0,1 0-1,0-1 1,0 1 0,0-1-1,0 1 1,0-1 0,0 0-1,0 0 1,0 0 0,0-1 0,4 0-1,-1 0-5,0 0 0,0-1 1,0 0-1,0 0 0,-1 0 0,1-1 0,-1 1 0,0-1 0,0-1 0,6-4 0,-4 1 79,0-1 0,-1 1 1,1-2-1,-2 1 0,1-1 0,-1 1 0,-1-1 0,0-1 0,0 1 0,4-15 0,-7 17 43,0-1-1,-1 1 1,1-1 0,-2-9-1,0 0 11,-3-23-34,4 38-240,0 2 120,2-8-225,-4 5 321,-5 6 257,6-2-398,0 0-1,-1 0 1,1 1-1,0-1 1,0 0-1,0 0 1,0 1-1,0-1 1,0 1 0,0-1-1,0 1 1,1-1-1,-1 1 1,0 0-1,1-1 1,0 1-1,-1 0 1,1-1-1,0 3 1,-3 9-2023,2-11 407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2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 11903,'0'0'1751,"-1"2"-1622,-22 42 746,22-41-841,0 0 1,0 0-1,0 0 0,1 0 0,-1 0 1,1 0-1,0 0 0,0 0 1,0 6-1,1-2 34,-2 13 263,-5 29 1,1-17 99,-1 6-529,5-35 125,0 0 0,1 0 0,-1 0 0,1 0 0,0 0 0,0 0 0,1 5 0,0 6 92,-1 1 1,0-1 0,-4 21-1,0 18 4,4 0 370,0-47-455,1-1 0,-1 1-1,1 0 1,0-1 0,0 1 0,3 7-1,0 0 59,16 56 458,-15-54-535,0 0 0,-1 0 0,0 0 0,-2 1 0,3 24 0,-7-8 209,0 0 0,-3 0-1,-15 61 1,16-82-175,-10 43 203,10-40-192,3 0 0,0-9-68,0 0-1,1 0 0,0-1 1,0 1-1,2 9 0,-2-13-44,0-1-1,0 1 0,0 0 0,1-1 0,-1 1 1,0-1-1,0 1 0,1-1 0,-1 1 0,1 0 0,-1-1 1,0 1-1,1-1 0,-1 0 0,1 1 0,-1-1 0,1 1 1,0-1-1,-1 0 0,1 1 0,-1-1 0,1 0 0,0 0 1,-1 1-1,1-1 0,0 0 0,-1 0 0,1 0 0,0 0 1,3 0-1040,-1 0 0,0-1 0,0 1 0,0-1 0,5-2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2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18 437 15103,'5'6'58,"1"0"0,-1-1 0,9 8 0,-2-6-58,-7-7 19,-1 0-1,0 0 0,1 0 1,-1 0-1,1 0 1,-1-1-1,0 0 1,0 0-1,1 0 0,-1-1 1,5-2-1,1 1 27,-8 2-23,-1 0 1,0 0 0,1 0 0,-1 0-1,0 0 1,0 0 0,1 0 0,-1 0 0,0 0-1,0-1 1,0 1 0,1-3 0,3-2 47,1-1 41,0 0 0,-1-1-1,1 1 1,-1-1 0,-1 0-1,1 0 1,-1-1 0,-1 1-1,4-12 1,6-38 597,8-96 0,-19 76-532,-2 76-141,0-1-1,0 1 1,0-1 0,-1 1 0,1-1-1,-1 1 1,1 0 0,-1-1 0,0 1-1,0-1 1,0 1 0,0 0-1,0 0 1,0 0 0,-1 0 0,1 0-1,-1 0 1,1 0 0,-1 0 0,0 0-1,-3-1 1,4 2-24,-1 0 0,1 0 0,-1 0-1,0 0 1,0 1 0,1-1 0,-1 1 0,0-1-1,0 1 1,1 0 0,-1-1 0,0 1-1,0 0 1,0 0 0,0 0 0,1 1 0,-1-1-1,0 0 1,0 1 0,0-1 0,1 1 0,-1 0-1,0-1 1,1 1 0,-1 0 0,1 0 0,-1 0-1,-2 2 1,2-1 1,-9 7-1,0 1 0,-11 11 0,18-16-17,1-1 1,0 1-1,0 0 1,0 0-1,1 0 1,-1 0-1,1 0 0,-2 10 1,-13 46 62,-19 88-273,33-137 219,-9 50 151,-7 99 0,19-156-151,0 0 0,1 0 0,-1-1 1,1 1-1,0 0 0,0 0 0,1-1 0,-1 1 1,1-1-1,0 1 0,4 6 0,0-1-21,1-1 0,1 0-1,13 14 1,-15-19 21,-1 1 0,1-1 0,-1 0 0,1 0 0,0-1 0,1 0 0,-1 0 0,0 0 0,1-1 0,9 2-1,-6-2-14,0 0 0,1 0 0,-1-1 0,1-1 0,0 0 0,12-2 0,-4-2-182,0 0 0,-1-1 0,26-12 0,14-4-578,6 0-1627,-2-6-3478,-38 15 1785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3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1 16383,'-8'186'83,"5"-60"56,5 1 1,24 166 0,-23-268-15,0-7 63,-1 0-1,0 25 1,-3-41-161,1-1 1,-1 0-1,1 0 1,-1 0-1,1 0 1,-1 0 0,0 0-1,0 0 1,1 0-1,-1 0 1,0 0 0,0 0-1,0 0 1,0-1-1,0 1 1,0 0-1,0-1 1,0 1 0,0-1-1,-1 1 1,1-1-1,0 1 1,0-1 0,0 0-1,-1 0 1,1 1-1,0-1 1,0 0-1,-1 0 1,1 0 0,-1-1-1,-6-1 29,1 0 0,0-1 0,0-1 0,0 1 0,0-1-1,1 0 1,-1 0 0,1-1 0,0 0 0,0 0 0,-5-7 0,-7-9-24,-27-42 1,25 35 26,-1 0-6,20 27-57,0 0 0,0 0 0,0 0 0,0 0-1,0 0 1,0 0 0,0 0 0,0 0 0,-1 0 0,1 1-1,0-1 1,-1 0 0,1 1 0,0-1 0,-1 1 0,1-1-1,-4 1 1,1-1 13,3 1 192,-1 1-126,-2 2-85,1-1 0,0 1 1,0-1-1,0 1 1,0 0-1,1 0 0,-1 0 1,1 1-1,0-1 1,0 1-1,0-1 0,0 1 1,1-1-1,-2 6 1,-6 21-9,5-18 46,0 1 0,1-1 0,-2 16 0,1 5 34,1-10 1,0 28-1,3-45-79,0 1-1,1-1 0,-1 1 0,2-1 1,-1 0-1,1 0 0,-1 1 0,2-1 0,2 6 1,2 1-46,-5-8 45,0-1 0,0 1 0,1-1 0,-1 0 0,1 0 0,0 0 0,0-1 0,1 1 0,6 6 0,-9-10 24,-1 0 0,1 1 0,0-1 0,-1 0 1,1 0-1,0 1 0,-1-1 0,1 0 0,0 0 0,-1 0 1,1 0-1,0 0 0,0 0 0,-1 0 0,1 0 0,0 0 0,-1 0 1,2 0-1,2-1 14,30 1-39,40-6 0,-56 3-112,-1 0 1,-1-1-1,1-1 1,21-9 0,-18 6-189,2-2-402,24-12-1,-39 17 189,0 1-1,-1-1 0,1 0 1,-1-1-1,0 1 0,0-1 1,5-8-1,9-12-2118,-2-1-1375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2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0 14847,'-2'8'-7,"0"1"84,-1 1 0,-7 17 0,-16 42 717,17-44-278,-6 29 1,8-27-208,-5 21 125,8-27-305,-1-1-1,-11 26 1,14-40-195,-1-1 0,0 1 1,0 0-1,0-1 1,-1 0-1,0 0 0,0 0 1,0 0-1,-1-1 0,0 0 1,-9 8-1,13-12-198,-9 7-2293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3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83 237 15871,'2'41'0,"-2"-39"2,0 1-1,1 0 0,-1 1 0,1-1 0,0 0 0,0 0 0,0 0 1,0 0-1,3 4 0,2 7 21,-5-13-37,-1 0 0,1-1 0,-1 1 1,1-1-1,-1 1 0,1 0 0,0-1 1,-1 1-1,1-1 0,0 1 0,-1-1 1,1 0-1,0 1 0,0-1 0,-1 0 1,1 1-1,0-1 0,0 0 1,-1 0-1,3 0 0,-1 1-39,0-1 47,0 1 0,1-1 0,-1 1-1,0-1 1,1 0 0,-1 0 0,1 0 0,-1-1 0,0 1 0,1-1 0,-1 1 0,1-1 0,-1 0 0,0 0 0,0 1 0,0-2 0,1 1 0,-1 0 0,0 0 0,0-1 0,-1 1 0,1-1 0,2-2 0,2-1 1,-1-1-1,-1 0 1,1 0-1,-1 0 1,0 0 0,4-9-1,-1-3 352,-1 0 0,0 0 0,-2 0 0,0 0 0,-1-1 0,-1 0-1,0 0 1,-3-32 0,1 48-304,0 0 0,0 0-1,0 1 1,-1-1 0,0 0-1,1 0 1,-1 0 0,0 0 0,0 0-1,-1 1 1,1-1 0,-1 0-1,1 1 1,-1 0 0,-2-4-1,1 4 6,-1-1-1,1 1 1,-1-1 0,1 1-1,-1 0 1,0 0-1,0 1 1,0-1-1,0 1 1,-5-1-1,6 1-27,0 1-1,0-1 1,0 1-1,1 0 1,-1 0-1,0 1 1,0-1-1,0 0 1,1 1-1,-1 0 1,0 0-1,0-1 1,1 2-1,-1-1 1,-2 1-1,-5 5 28,0-1-1,-12 11 1,20-16-45,-3 4-4,0 0 0,0 0 1,0 1-1,0-1 1,1 1-1,0 0 1,0 1-1,1-1 0,0 1 1,0-1-1,-2 9 1,-3 10-137,-6 46-1,9-45 107,0 8 40,1 0 0,2 1 0,2 34 0,1-56 14,0 0-1,1 0 1,1 0 0,0-1-1,0 1 1,1-1-1,1 0 1,0 0 0,13 21-1,-15-28-31,1-1 0,0 0 1,0 0-1,0 0 0,1 0 0,-1 0 0,1-1 0,0 0 0,7 4 0,-5-4 18,0 0-1,0 0 0,0 0 1,1-1-1,-1 0 1,12 2-1,-14-4-27,0-1 1,0 1 0,0-1-1,0 1 1,0-1-1,0-1 1,8-2 0,-8 2-2,1 0 0,-1 1 0,1-1 0,0 1 1,8 0-1,-3 1-223,-1-1 0,1 0 1,-1-1-1,1 0 0,-1 0 0,0-1 0,1-1 1,14-7-1,-3-1-5981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4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293 27 12671,'-1'-1'54,"1"-1"0,-1 1 0,1 0 0,-1-1-1,0 1 1,0 0 0,0-1 0,0 1 0,0 0-1,0 0 1,0 0 0,0 0 0,0 0 0,0 0-1,-1 0 1,1 0 0,0 0 0,-2 0 0,0 0 171,1 0 0,-1 0 0,0 1 0,1-1 1,-1 1-1,0 0 0,1 0 0,-1 0 0,-4 1 1,-2 0 324,1 1 0,0 0 0,-1 1 0,1 0 0,-12 7 0,10-6-548,0 1 0,1 1 0,0-1 0,0 2-1,1-1 1,0 1 0,0 0 0,-9 11 0,11-9-1,-1-1-1,2 1 1,-1 0-1,2 1 1,-1-1-1,1 1 1,-4 16-1,6-21-26,1 1 0,1-1-1,-1 1 1,1 0 0,0-1 0,0 1-1,1 0 1,-1-1 0,1 1 0,0-1-1,1 1 1,0-1 0,0 1 0,0-1-1,5 9 1,-3-7 12,1 0 0,0-1 0,0 1 0,1-1 0,0 0 0,0 0 0,0 0 0,1-1 0,11 7 0,5 1 27,43 16 0,-63-28-15,35 20 606,-36-20 292,-5 12-464,0-5-391,1-1-1,-1 0 1,0-1-1,-1 1 0,1 0 1,-1-1-1,-1 0 1,1 0-1,-1 0 1,0 0-1,-1-1 1,1 0-1,-1 0 0,0 0 1,0-1-1,0 0 1,-10 5-1,-11 4-3,-38 24 0,-7 9-1944,70-45 1258,5-2-1135,8-3-4462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4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377 17 16511,'-2'-2'340,"1"1"-283,-1-1 0,0 1 0,0-1 0,0 1 0,0 0-1,0 0 1,-1 0 0,1 0 0,0 0 0,0 1 0,-1-1-1,1 1 1,0-1 0,-1 1 0,1 0 0,0 0 0,-1 0 0,1 0-1,-1 0 1,1 0 0,0 1 0,-1-1 0,1 1 0,-4 1 0,-6 3-73,0 1 0,1-1 1,-17 12-1,7-4 128,7-4-103,0 0 0,0 1 0,1 1 0,0 0 1,1 1-1,0 0 0,1 1 0,0 0 0,1 1 0,0 0 0,2 0 1,-1 1-1,-7 21 0,2 2 47,2 1 1,1 0-1,2 0 0,2 1 1,1 1-1,0 50 1,7-81-48,-1-1 1,1 1 0,0 0 0,1-1-1,1 1 1,-1-1 0,5 9 0,-6-15-11,0 0 0,1 1 0,-1-2 1,1 1-1,0 0 0,-1 0 0,1 0 1,1-1-1,-1 1 0,0-1 0,1 0 1,-1 0-1,1 0 0,0 0 0,-1 0 1,1 0-1,0-1 0,0 1 0,0-1 1,0 0-1,1 0 0,-1 0 0,4 1 1,21 0-222,1-2 0,-1 0 0,0-2 0,1-1 0,-1-1 0,-1-2 0,1 0 0,-1-2 0,0-1 0,27-14 0,-30 11-5730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4.8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11999,'0'0'2367,"0"3"-2491,6 68-674,-3-51 1248,-1 0 0,-1 37 0,-1-46-455,0 1 0,1-1 0,1 0 0,0 0-1,0 0 1,5 13 0,5 29 560,-11-47-406,0-1 0,1 1 0,0-1 0,2 6 0,0 0 48,-3-8 27,0-1-25,1 5-132,6 25 27,-7-20-70,-1-10 94,0-2-82,0 0 0,0 0 0,0 0 0,0 1 0,0-1 0,0 0 0,0 0 0,0 0 0,0 0 0,0 1 0,0-1 0,0 0 0,0 0 0,0 0 0,0 0 0,0 1 0,0-1 0,0 0 1,0 0-1,0 0 0,0 0 0,0 1 0,0-1 0,0 0 0,0 0 0,0 0 0,-1 0 0,1 0 0,0 1 0,0-1 0,0 0 0,0 0 0,0 0 0,0 0 0,-1 0 0,1 0 0,0 0 0,0 1 0,-6-8 632,-8-25-238,8 17 79,3 6-473,1 0 0,0 1 0,0-1 0,1 0 1,1 0-1,-1 0 0,2-10 0,-1-1 23,7-144 546,-1 94-600,-6 62-30,1 1 0,1 0 1,-1-1-1,1 1 0,0 0 0,1 0 0,-1 0 0,8-11 0,-8 14-93,0 0 1,0 1-1,1-1 0,0 0 1,-1 1-1,7-6 0,-7 7-47,0 1 1,0-1-1,0 1 0,0 0 0,0 0 0,1 0 1,-1 0-1,0 0 0,0 1 0,1-1 0,-1 1 1,0-1-1,1 1 0,3 0 0,7 1-6131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5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16511,'8'38'87,"-2"-1"1,3 66-1,1 1-674,5 3 475,-22-117-6739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5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18303,'0'0'0,"1"17"0,1-2-7328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5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14719,'5'166'60,"-1"9"-271,-3-70 130,-1 6 161,0-105-64,-1 0-1,1 0 1,-1-1-1,-2 10 1,-2 9 2992,4-25-2694,-3-4-283,0 1-1,1-1 1,0 0-1,0 0 0,0 0 1,1-1-1,0 1 1,0 0-1,0-1 1,0 0-1,0-6 0,-2-14 125,-1-32 0,4 33-126,-3-30-84,6-68-1,0 89 33,3 1 0,0-1 0,13-40 1,-13 62 44,-1 0 0,2 1 0,0 0 0,10-15 0,-15 24-30,0 1-1,0 0 1,1 0-1,-1 0 1,0 0-1,0 1 1,1-1-1,-1 0 1,0 0 0,1 1-1,-1-1 1,0 1-1,1-1 1,-1 1-1,2 0 1,22-3 98,-21 3-77,-1 0 13,1-1 1,-1 1-1,0 0 0,1 1 0,-1-1 0,0 1 0,0-1 1,1 1-1,-1 0 0,0 0 0,0 1 0,0-1 0,0 0 1,0 1-1,0 0 0,-1 0 0,1 0 0,-1 0 0,1 0 1,-1 0-1,1 1 0,-1-1 0,0 1 0,0 0 0,-1-1 1,1 1-1,0 0 0,-1 0 0,0 0 0,0 0 0,2 7 1,-1 0 105,0 0 0,-1 1 0,0-1 0,-1 1 1,0 12-1,-10 54 204,6-51-269,-19 84-89,17-90-42,3-18 70,1 0-1,1-1-15,0 1-1,-1-1 1,1 1-1,-1-1 1,1 1 0,-1-1-1,-2 2 1,-1 1-96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6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20223,'10'29'0,"0"1"0,-2 1 0,-2-1 0,5 40 0,0 6-13,-3-34-59,31 153-459,-16-127 299,-2-1 352,-16-51-104,0-1 0,1 1 0,15 28 0,-14-32-16,0-4-13,-6-6-55,14 1-2023,-16-15-5577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6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20735,'39'-7'-1,"14"-1"62,-21 4-349,0-1 1,43-14-1,-6 2-766,-42 11 469,-16 3 166,-1 1 0,1-1 0,0 2 0,0 0-1,-1 0 1,1 1 0,0 0 0,13 2 0,32 6-3008,-39-4-724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6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200 103 10751,'12'7'417,"0"1"0,-1 0 0,0 1-1,14 16 1,14 10 2341,-31-29-2470,0 0 0,0-1 0,0 0 0,1-1 0,0 0 0,0 0 0,10 2 0,-17-5-240,0-1 1,1 0-1,-1 1 1,0-1-1,1 0 1,-1 0-1,0-1 1,1 1-1,-1 0 1,0-1-1,1 0 1,-1 1-1,0-1 1,0 0-1,0 0 1,0 0-1,0 0 1,0-1-1,0 1 1,0 0-1,0-1 1,0 1-1,-1-1 1,1 0-1,0 0 1,-1 1-1,0-1 1,1 0-1,-1 0 1,0-1-1,0 1 1,0 0-1,0 0 1,-1 0-1,1-1 1,-1 1 0,1 0-1,-1-3 1,0-1-41,0 0 0,-1 0 1,0 0-1,0 1 0,-1-1 1,1 0-1,-1 0 0,0 1 1,-1-1-1,1 1 0,-1 0 1,0 0-1,-1 0 0,1 0 1,-9-8-1,2 2 3,-1 1 1,0 1 0,0 0-1,-1 0 1,-17-9-1,21 14 23,1 0 1,-1 1-1,0 0 0,0 1 0,-1 0 1,1 0-1,0 0 0,-15 1 0,17 0-4,-1 1 0,1 1-1,-1-1 1,1 1 0,-1 0-1,1 1 1,0-1 0,-1 1-1,1 1 1,0-1 0,-10 7-1,-1 2-5,1 0 0,0 2-1,-25 24 1,35-30-18,0 0 0,1 0 0,0 0 0,0 1 0,0 0-1,1 0 1,0 0 0,1 1 0,0 0 0,-4 14 0,3-3-205,0 1-1,1 0 1,2 0-1,0 0 1,1 0-1,1 0 1,1 0-1,0 0 1,10 32 0,-12-52 104,1 1 0,-1-1 1,0 0-1,1 0 0,-1 0 1,1 1-1,0-1 0,-1 0 1,1 0-1,0 0 0,0 0 1,0 0-1,-1 0 0,1-1 1,0 1-1,0 0 0,2 1 1,3 0-1152,-1 0 0,1-1 0,0 1 0,10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2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17023,'4'6'-9,"-1"-1"-1,1 1 0,0-1 0,0 0 1,1 0-1,-1 0 0,1-1 1,0 0-1,0 0 0,11 7 1,12 9-95,1 8 698,33 40 0,-43-46-444,-17-20-135,1 0-1,-1 1 1,1-1 0,-1 0-1,6 3 1,-4-3-12,0 1 1,0 0 0,0 0-1,-1 0 1,1 1 0,-1-1 0,0 1-1,0 0 1,0 0 0,3 5-1,-1-2-4,-3-4-3,1 1 0,-1 0-1,0 0 1,-1 0 0,4 9 0,-1 0-606,0 1 1,-1 0 0,2 17-1,-4-29-166,-1 0-840,2 7-369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7.1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0 121 20479,'9'42'-13,"-6"-25"-103,1 1 0,1 0 0,0-1 0,1 0 0,1 0 0,14 26 0,-10-27-273,-1 1 1,0 0 0,-1 1-1,-1 0 1,-1 0 0,6 25-1,-6-16 545,-1 1 0,-2-1 0,0 2 0,-2-1 0,-3 47 0,1-72 36,0-3-179,0 0 1,0 1-1,0-1 0,0 0 0,0 1 0,0-1 0,0 0 1,0 0-1,0 1 0,0-1 0,0 0 0,0 1 1,-1-1-1,1 0 0,0 0 0,0 1 0,0-1 0,0 0 1,0 0-1,-1 0 0,1 1 0,0-1 0,0 0 1,0 0-1,-1 0 0,1 1 0,0-1 0,0 0 0,-1 0 1,1 0-1,0 0 0,0 0 0,-1 0 0,1 1 1,0-1-1,0 0 0,-1 0 0,-11-1 450,10 0-425,0-1 0,0 1 0,0-1 0,0 1-1,1-1 1,-1 0 0,0 0 0,1 1 0,0-1 0,-1 0 0,1-1-1,0 1 1,0 0 0,0 0 0,-1-3 0,-9-39 387,8 34-322,3 9-97,-10-44 675,-7-62 0,16 93-501,0-1 0,1 1 1,1 0-1,0-1 0,1 1 0,1 0 1,0 0-1,9-24 0,-2 15-55,1 1 0,2 0 0,26-35-1,53-54-892,-87 105 300,1 0 0,0 1 0,6-5 0,31-17-7127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7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41 12927,'0'0'264,"-2"1"-198,-3 5-120,3-5-14,-2 1 379,0 0 0,0 0 0,0 0-1,0 1 1,-6 5 0,8-7-77,-6 6 36,0 0 0,1 1 0,0 0 0,0 0 0,1 1 0,0 0 0,0 0-1,1 0 1,0 1 0,-6 16 0,1 4-180,1 0-1,-6 44 0,11-56-71,-9 81 113,12-87-150,1 0 1,0 1-1,1-1 1,1 0-1,0 0 0,4 14 1,-3-17 152,0-1-1,0 1 1,1-1-1,4 8 1,-6-13-161,-1-1 0,1 0 0,-1 0 0,1 0 0,-1 0 0,1 0 0,0-1 0,0 1 0,0-1 0,0 1 0,0-1 0,1 1 0,-1-1 0,0 0 0,0 0 0,1 0 0,-1-1 0,5 2 0,-3-1 26,0-1 1,0 1 0,0-1 0,0 0 0,0 0 0,0 0 0,0-1 0,0 1-1,-1-1 1,1 0 0,0 0 0,5-3 0,3 0 62,-3 1 10,-1-1 1,0 0 0,0 0-1,-1 0 1,1-1 0,7-7 0,-1 0 139,25-27 1,-26 23-90,-1-1 0,0 0 0,-1-1 0,-1 0 0,-1 0 0,-1-1 0,12-39 0,-11 22 40,-1 1-1,-2-2 1,3-58 0,-9 87-135,-1 0 1,1 1-1,-1-1 0,-1 1 1,1-1-1,-1 1 1,-1-1-1,1 1 0,-1 0 1,0 0-1,-1 0 0,0 1 1,-7-10-1,9 14-9,1 0 0,-1 1-1,-1-1 1,1 1 0,0 0-1,0-1 1,0 1 0,-1 0-1,1 0 1,0 1 0,-1-1-1,1 0 1,-1 1 0,1 0-1,-1-1 1,1 1 0,-1 0-1,1 0 1,-1 0 0,1 1-1,-1-1 1,1 1 0,-4 0-1,-6 3-88,1 0 0,0 0-1,-16 10 1,22-12-12,-20 11-497,-31 22-1,48-29 99,-1 1-1,1 0 1,0 1 0,0-1 0,1 2 0,-10 13 0,-4 15-5877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39.6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69 128 12543,'0'0'6704,"2"-1"-6556,17-4-95,1 1 0,0 0 0,-1 1 0,26 0 0,11-2-114,-44 4 63,316-51 415,-68 16 345,-198 29-639,5 0 55,-65 7-228,-16 7 100,1-1-43,0-2 1,0 0-1,0 0 1,-16 2 0,-59 4 80,48-6-72,6-1-22,6 0 7,0 0-1,-33 10 1,8-1 200,-101 9 0,89-14-92,-166 22 216,212-27-159,-1 0 1,0-2-1,-22-2 0,40 2 285,4-1-620,3-2 164,0 0 1,0 0 0,1 1-1,-1 0 1,1 0-1,0 1 1,0-1 0,8 0-1,55-3-28,-53 5 31,12-2 3,14 0-7,68 5 0,-78-1-66,43-3-1,-9 0-16,78-2 161,-76-3 125,-10 0-29,-47 5-163,1 0-1,-1-1 0,16-5 1,-11 3 18,-14 3 744,-5 0-607,-4 0-130,1 0 0,-1 1 0,1-1 0,-1 1 0,-11 2 0,-36 7 104,42-7-128,-44 7-1631,-64 8-6502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3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1 17663,'0'2'-66,"-1"13"365,0-1 1,-7 26 0,4-23 77,-3 35 0,7-35-325,0 0 1,1 0-1,6 27 0,17 49 200,-20-82-242,2 10-56,-1 1 1,0 0 0,-2 0 0,1 37 0,-4-19 84,-9 62-1,5-80-2,-1-1 0,0 1 0,-2-1-1,-13 28 1,13-34-8,-1-1 0,0 0 0,-1-1-1,-1 0 1,-17 19 0,21-25-132,1 0 1,-8 15-1,12-21 28,0-6 102,-20-243 499,21 246-344,13 48 1,-10-31-218,1 0 0,0 0 0,0-1 0,2 1 0,8 16 1,-11-25 50,1 0 1,-1-1 0,1 1 0,1-1 0,-1 0 0,1 0 0,0 0 0,0-1 0,1 1 0,-1-1 0,1-1 0,0 1 0,0-1 0,7 3 0,-8-4 58,1 0 0,0-1 0,-1 0 0,1 0 0,0 0 0,-1-1 0,1 0 1,0 0-1,0-1 0,-1 1 0,1-1 0,0 0 0,-1-1 0,1 1 0,7-4 0,-3 0 1,1 0-1,-1-1 1,0 0-1,0 0 0,-1-1 1,14-13-1,-19 16-110,0-1 0,0 1 1,-1-1-1,0 0 0,0 0 0,0-1 0,-1 1 0,0-1 1,0 1-1,2-11 0,1 3-950,3-10-6426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4.1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17535,'0'0'352,"2"1"-245,9 2-86,2 4-5,-11-4 6,1 0-1,-1 0 1,0 0-1,0 0 0,0 0 1,0 1-1,0-1 1,-1 1-1,1-1 1,-1 1-1,1 5 1,0 1 23,0-1 0,-1 1 1,1 14-1,-7 136 191,2 77-165,3-225-141,0-10 2,0 0 148,1 7 337,-5-17 478,-7-18-351,7 10-489,1 1-1,0 0 0,1-1 1,1 1-1,0-1 1,2-20-1,16-92-181,-17 125 124,2-6 4,0-1-1,0 1 1,1 0 0,0 1-1,0-1 1,1 1 0,0-1 0,1 1-1,0 0 1,9-11 0,-13 18 12,0-1 0,0 1 1,0 0-1,1 0 0,-1 0 1,0 0-1,1 0 0,-1 0 1,1 0-1,-1 1 0,1-1 1,0 0-1,-1 1 0,1 0 1,-1-1-1,1 1 0,0 0 1,0 0-1,1-1 0,-1 2-24,0-1 0,-1 1 0,1-1 0,0 1-1,-1 0 1,1 0 0,-1-1 0,1 1 0,-1 0 0,1 0-1,-1 0 1,0 1 0,0-1 0,1 0 0,0 2 0,3 4-14,0 1 0,-1-1 0,0 1 0,-1-1 0,5 17 1,41 153 6,-30-108-30,-18-66 116,0-1-14,3 10-44,1-1-32,-4-9-86,3-9-229,-1 1 329,0-1 0,0 0-1,0 1 1,-1-1 0,2-10 0,29-119-5,-28 114-58,0 6 121,0 0 0,1 0 0,15-28 0,-19 41-61,0 1-1,0 0 0,0 0 1,1-1-1,-1 1 1,0 1-1,1-1 0,-1 0 1,1 1-1,0-1 1,0 1-1,-1 0 0,1 0 1,0 0-1,0 0 1,0 0-1,4 0 0,-1 0 103,-4 0 35,3 4-105,-3-2-16,1-1 0,-1 1-1,0 0 1,0 0 0,0 1 0,0-1 0,0 0 0,0 1 0,0-1 0,-1 1 0,1 0-1,-1-1 1,1 1 0,-1 0 0,1 0 0,-1 0 0,0 0 0,0 0 0,0 0-1,0 1 1,1 2 0,1 7-26,-1 1 0,0-1 1,0 1-1,-1 0 0,-2 23 0,-12 67-193,7-57 153,-9 29-908,0 2-4614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4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18047,'-13'4'-148,"0"0"-1,0 0 1,0 1-1,0 0 1,-16 11-1,22-11 140,1-1 0,0 1 0,0 0 0,0 0 0,1 1 0,0 0 0,0 0 0,0 0 0,1 1 1,0-1-1,-4 9 0,-6 19 291,2 1 0,1 1 0,1 0 0,3 0 0,-7 68 0,13-94-324,1 0 1,-1 0 0,2 0 0,-1 0 0,3 12 0,-2-19 45,0 0 0,0 0 1,0 0-1,0 0 0,0 0 1,0 0-1,1-1 0,-1 1 1,1 0-1,0-1 0,0 0 1,0 1-1,0-1 0,0 0 1,0 0-1,1 0 0,-1 0 1,1 0-1,-1-1 0,5 3 1,-5-4 25,0 1 0,1 0 0,-1 0 0,0-1 0,1 0 0,-1 1 1,1-1-1,-1 0 0,1 0 0,-1 0 0,0 0 0,1-1 1,-1 1-1,1-1 0,-1 1 0,0-1 0,0 0 0,1 0 0,-1 0 1,0 0-1,0 0 0,0-1 0,0 1 0,0-1 0,0 1 1,2-3-1,2-2 26,-1-1 0,1 1 0,-1-1 0,-1 0 0,1-1 0,3-7 0,34-74 70,-17 33-130,37-59 0,-44 92 98,-16 21 116,0 2-190,-1 0 0,0 1 1,1-1-1,-1 1 1,1-1-1,-1 1 0,1 0 1,-1-1-1,0 1 1,0 0-1,1 0 0,-1 0 1,0 0-1,0 0 1,0 0-1,0 0 1,0 0-1,0 0 0,0 1 1,0-1-1,-1 0 1,1 1-1,0-1 0,-1 0 1,1 1-1,-1-1 1,1 3-1,1 5-10,0 1 0,0-1 0,0 10 0,-2-17-11,4 64 2,-2-27 37,11 55 1,13-5 158,-18-67-289,-8-20-3,2 0-1,12 15-962,-13-16 580,8-16-4168,0 3 2418,-2-6-2610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5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19583,'5'7'-14,"-1"1"-1,0-1 1,0 1-1,0 0 0,-1 0 1,0 0-1,-1 0 1,1 0-1,-2 1 1,1-1-1,-1 10 1,1 15-355,-5 53 0,0-32 49,1 5 218,14 114-1,-7-143 283,1 0 1,14 38-1,6 13 566,-25-79-468,-3-4-211,-3-4-30,1-1 1,0 1 0,0-1-1,1 0 1,0 0 0,0 0-1,-3-13 1,0-2 216,-2-31 0,1 30-214,7 21-108,-11-5-284,9 6 188,0 1 0,0 0-1,-1 0 1,1 0 0,0 0 0,-1 0-1,1 0 1,0 1 0,0-1 0,-1 1-1,1-1 1,0 1 0,0 0-1,-3 1 1,-15 6-6252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5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21119,'0'0'0,"5"-1"34,-1 1-1,1-1 1,0 1 0,0 1 0,-1-1-1,8 2 1,16 1 208,-18-1-275,-1-1 1,1 2-1,-1-1 1,1 1-1,11 6 1,-19-9 34,-1 1 1,1 0-1,-1-1 0,1 0 1,-1 1-1,1-1 1,0 0-1,-1 0 0,4 0 1,9 2-554,42 4-1639,-41-5 320,-2-2-4290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5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95 40 11263,'-12'216'5200,"12"-216"-5128,1 0-1,-1 1 0,0-1 1,0 0-1,0 1 0,0-1 1,0 0-1,0 1 1,-1-1-1,1 0 0,0 1 1,0-1-1,0 0 0,0 1 1,0-1-1,0 0 1,0 0-1,-1 1 0,1-1 1,0 0-1,0 1 0,-1-1 1,1 0-1,0 0 1,0 1-1,-1-1 0,1 0 1,0 0-1,0 0 0,-1 0 1,1 1-1,0-1 0,-1 0 1,1 0-1,0 0 1,-1 0-1,1 0 0,0 0 1,-1 0-1,1 0 0,-1 0 1,0 0-3,-1-1 0,1 0 0,-1 0 0,1 1 0,0-1 0,0 0 0,-1 0 0,1 0 0,0 0 0,-1-2 0,-24-32 262,21 27-234,0 0 0,1-1 0,0 0 0,0 0 0,1 0 0,-2-11 0,4 16-73,0-1 1,0 1-1,1-1 0,0 0 1,0 1-1,0-1 1,1 1-1,-1-1 1,1 0-1,0 1 1,0 0-1,1-1 1,-1 1-1,5-7 1,-4 6-8,0 1 1,1 0 0,0 0 0,0 0-1,0 0 1,0 1 0,1-1 0,0 1-1,-1 0 1,1 0 0,0 0 0,1 0 0,-1 1-1,8-4 1,-6 3-33,0 0 1,0 1-1,0 0 0,0 0 0,0 1 1,1-1-1,-1 1 0,0 1 0,1-1 0,-1 1 1,0 0-1,12 2 0,12-1 34,-26-2-339,0 1 1,0 0-1,0 0 1,0 1-1,0-1 1,0 1-1,5 1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6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21759,'4'26'-10,"-2"0"0,-1 0 0,-1 1 0,-8 50 0,6-58-38,2-4 0,-1 1 1,4 18 0,-1-3 47,2 3 1,-2-25-25,-1 1-1,0 0 0,-1-1 1,0 1-1,-2 18 1,0-18-235,0-33-5864,2 11 5393,-1-11-2166,3-2-1654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2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17535,'40'150'-2531,"-5"-24"2130,-35-123 419,10 40 752,1-1 1,17 42 0,-28-82-369,0-6-358,-1 0-1,1 0 0,-1 0 1,-1-1-1,-1-4 0,-4-14-9,3-7-37,1-1 0,2 1 1,1-1-1,1 1 0,2-1 1,1 1-1,1 0 0,13-40 1,-16 62 10,1 1 1,0 0 0,0-1 0,1 1-1,-1 1 1,2-1 0,-1 1 0,1-1-1,0 1 1,0 0 0,1 1 0,-1 0-1,1-1 1,1 2 0,7-6 0,-11 8 50,0-1-7,16 0 177,-16 2-234,0 1 0,0-1 0,0 1 0,0 0 0,0 0 0,0 1 0,0-1 0,0 0 0,0 1 0,0 0 0,0 0 0,0 0 0,0 0 0,0 0 0,0 1 1,-1-1-1,1 1 0,0 0 0,-1 0 0,1 0 0,-1 0 0,0 0 0,0 0 0,0 1 0,0-1 0,3 5 0,4 9 197,-1 0-1,-1 1 0,0 0 1,7 27-1,10 75 326,-2-11-199,-8-47-246,-9-36-191,-2-20 30,1-1-4,-3-1-83,1-1 0,0 1 1,-1-1-1,1 0 0,0 1 0,0-1 1,1 0-1,-1 0 0,0 0 0,5 2 1,11 2-6183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6.4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21247,'0'0'0,"-3"13"-8504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6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509 0 21631,'-8'12'-249,"0"0"0,-1-1 0,0 0 0,-1 0-1,0-1 1,-22 16 0,2 1 358,2 0 0,1 2 0,-36 50 0,8-1 423,-20 26 16,-68 54-1645,141-156 718</inkml:trace>
  <inkml:trace contextRef="#ctx0" brushRef="#br0" timeOffset="1">279 18 20991,'81'77'6,"-37"-34"-300,-34-32 228,0 0-1,0 1 1,-1 0 0,8 15-1,27 56 74,-33-59-139,2 2-1317,-1-1-5293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7.1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2 539 15359,'-1'-14'-92,"1"1"0,0 0-1,1 0 1,1 0 0,0 0-1,7-23 1,-3 9 130,-2 5 1519,2-40 0,-4 37-581,5-27 1,-2 27-657,8-39 25,5-72 1,-18 126-350,-8 42-59,-15 169 62,18-148 45,3-4-42,2 0 1,2-1 0,16 91-1,27 164-370,-44-288-118,-1-1 1,0 1-1,-1-1 0,-1 0 0,-4 21 1,6-33-959,-3 9-2640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7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13567,'3'0'8,"6"0"227,0 0 238,-1 0 0,0 0 0,13-3 0,-15 2-256,1 1 1,-1 0-1,0 0 1,0 0-1,0 0 1,10 3 0,19 1 758,34-9 1043,17-1-5653,-83-8-3977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7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25727,'0'0'-189,"2"-2"-927,-2 2 1018,0 0 1,1 0-1,-1 0 1,0-1 0,1 1-1,-1 0 1,0 0-1,1 0 1,-1 0-1,0-1 1,1 1-1,-1 0 1,1 0 0,-1 0-1,0 0 1,1 0-1,-1 0 1,0 0-1,1 0 1,-1 0 0,1 0-1,-1 0 1,0 1-1,1-1 1,-1 0-1,0 0 1,1 0-1,-1 1 1,8 10-1708,-8-10 1856,15 33-3522,-9-19-2629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8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537 0 20223,'0'12'-5,"0"-1"0,-1 0-1,0 1 1,-1-1 0,0 0-1,-1 1 1,-5 11 0,-4 22-129,-24 99-219,31-127 322,-7 28 58,2 0 1,2 1-1,2 0 0,0 55 0,1-15-18,0 6 116,5-92-125,0 0 0,0-1 0,0 1 0,0 0 0,0 0 1,0 0-1,-1 0 0,1 0 0,0 0 0,0-1 0,0 1 1,0 0-1,0 0 0,-1 0 0,1 0 0,0 0 1,0 0-1,0 0 0,0 0 0,-1 0 0,1 0 0,0 0 1,0 0-1,0 0 0,-1 0 0,1 0 0,0 0 0,0 0 1,0 0-1,0 0 0,-1 0 0,1 0 0,0 0 1,0 0-1,0 0 0,0 0 0,-1 0 0,1 0 0,0 1 1,0-1-1,0 0 0,0 0 0,0 0 0,0 0 0,-1 0 1,1 0-1,0 1 0,0-1 0,0 0 0,0 0 0,0 0 1,0 0-1,0 1 0,0-1 0,0 0 0,0 0 1,0 0-1,0 0 0,0 1 0,0-1 0,0 0 0,0 0 1,-9-11 15,9 11-13,-5-9 87,0 0-1,1 0 1,0 0 0,-4-17-1,-8-20 139,10 34-188,0 1 0,-1-1 0,0 1 0,-13-15 0,15 21-40,0 0-1,0 0 0,-1 0 0,0 1 0,0-1 0,0 2 1,0-1-1,0 1 0,-13-5 0,9 5 15,0 0 0,0 1 0,0 0 0,0 1 0,0 0 0,-1 1-1,1 0 1,0 1 0,0 0 0,0 0 0,-1 1 0,2 0 0,-1 1 0,0 0 0,0 1-1,1 0 1,0 0 0,-11 7 0,17-8-14,-1-1 0,1 0 0,0 1-1,1 0 1,-1 0 0,0 0 0,1 0 0,-1 0-1,1 0 1,0 1 0,0-1 0,1 1 0,-1-1 0,0 1-1,1 0 1,0-1 0,0 1 0,0 0 0,1 0-1,-1 4 1,1-2 0,0-1 0,1 0-1,-1 1 1,1-1 0,1 0 0,-1 0-1,0 0 1,1 0 0,0 0 0,1 0-1,-1 0 1,1-1 0,-1 1-1,6 6 1,4 2 6,0-1 0,0 0 0,1 0 0,1-2 0,-1 1 0,2-2 0,26 14 0,-12-9-14,0-3 1,1 0-1,41 9 1,-26-7-398,-33-9-40,-1 0 0,1-1 0,0-1 0,0 1 0,0-2 0,1 0 0,-1 0 0,14-2 0,-9-2-5675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8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1 18815,'-7'0'37,"0"1"0,0 0 0,0 1 0,1-1 0,-1 2 0,0-1 0,1 0 0,-1 1 0,1 1 0,-10 5 0,5-1-8,0-1 0,1 2 0,-1 0 0,-14 17 0,15-13 12,1 0 0,0 1 0,-14 27 0,-15 50-89,26-60-28,-4 15 76,-11 52 0,26-92 0,-1 3 2,1 0-1,0 1 0,1-1 0,0 0 1,2 16-1,-1-22 2,-1-3 0,0 1 1,0-1 0,1 1-1,-1-1 1,0 0-1,1 1 1,-1-1 0,0 1-1,1-1 1,-1 0-1,0 1 1,1-1 0,-1 0-1,1 0 1,-1 1-1,1-1 1,-1 0 0,1 0-1,-1 0 1,1 1-1,-1-1 1,1 0 0,-1 0-1,1 0 1,-1 0-1,1 0 1,0 0 6,4 2 12,1-1 1,-1 0 0,0 0 0,0 0 0,1-1 0,-1 0 0,0 0 0,1 0 0,-1-1 0,0 1 0,1-1 0,-1-1 0,0 1 0,0-1 0,0 0-1,0 0 1,0 0 0,0-1 0,7-5 0,1-2 110,10-7-134,0-1 0,-1-2 0,-1 0 0,25-31 0,-17 8 148,-2-1 0,23-50-1,-48 90 133,-1 4-96,-2 12-33,-8 30-198,6-30 103,2-6-45,-20 101 44,17-86-9,2 0 1,1 1-1,1 21 0,1-29-29,1 1-1,7 25 1,-6-32-83,-1-1 0,1 0 0,0 0 0,0 0 1,1 0-1,0-1 0,5 7 0,-7-11-173,0 0 0,0 0 0,0 0 0,0 0 0,0 0 0,0-1 0,1 1 0,-1-1 0,1 0 0,-1 0 0,1 0 0,0 0 0,3 1 0,11 0-6176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8.9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20735,'2'3'8,"1"1"0,-1 0 0,1 0 1,-1 0-1,0 0 0,-1 0 0,1 0 0,-1 0 0,0 1 0,0-1 0,0 0 0,0 7 0,0 4 38,-2-1-1,-2 22 1,0-8-56,-15 105 10,4-46 0,5-27-34,-5 49-20,11 12 54,16 157 0,-9-240-398,-2 1 0,-4 55 0,2-92-1264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9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22143,'0'0'0,"17"8"-104,1-1-24,0 1 0,2-1 0,-1-1-432,-3 1-88,2-2-24,6 0 0,-1 0 0,-1-2 0,3 2 0,3 2 0,-2 1 312,-1 2 56,0 2 16,32 18-5928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49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 18943,'0'0'132,"-2"0"18,-6 3-107,0 1 1,1-1 0,-1 1 0,0 1 0,1-1-1,0 1 1,0 0 0,-10 11 0,-3 5 114,-22 29 0,19-21-242,2 1 0,1 1 0,1 0 0,2 2 0,-20 53 0,35-81 56,0 0 0,1 0 0,0 0 0,0 1 0,1-1 0,-1 0-1,1 1 1,0-1 0,1 1 0,-1-1 0,3 8 0,-3-10 16,1 0 1,1-1-1,-1 1 1,0 0-1,1 0 1,-1-1-1,1 1 1,0-1-1,0 1 1,0-1-1,0 0 1,0 1-1,0-1 1,1 0-1,-1-1 1,1 1 0,0 0-1,-1-1 1,1 1-1,6 1 1,-2 0 37,1-1 1,0 0 0,0 0 0,0 0 0,8 0 0,-12-2-14,0-1 1,0 1-1,0 0 1,1-1-1,-1 0 1,0 0-1,0 0 0,0-1 1,0 1-1,-1-1 1,7-3-1,-3 0-29,3 0-2,0 0 0,-1-1 1,0 0-1,0-1 0,-1 0 1,0 0-1,0-1 0,-1 0 1,9-13-1,-5 2 12,-2 0 0,0-2 1,-1 1-1,-2-1 0,6-25 0,-1 5 354,-10 39 155,-8 64-195,6-41-130,1 0 1,1 0-1,1 0 0,0-1 1,2 1-1,0-1 0,1 1 1,13 30-1,-11-33-247,-5-13-55,-1 0 0,1 1 0,1-2 1,-1 1-1,1 0 0,0 0 0,0-1 1,0 0-1,0 1 0,7 5 1,39 26-7111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5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15871,'3'0'76,"0"0"-41,1 0 0,-1 0 0,0 0 0,0 1-1,1 0 1,-1-1 0,0 1 0,0 0 0,0 1-1,0-1 1,0 1 0,0-1 0,0 1 0,-1 0 0,5 3-1,-4-1-14,1-1 0,-1 1 0,0 0-1,0 1 1,-1-1 0,1 0 0,-1 1-1,0-1 1,2 7 0,1 8-39,0 0 1,-1 1-1,-2 0 0,1 21 1,-2-35 11,4 222 374,-5-180-217,0-46 985,21-52-750,-14 23-386,-1-1 0,-2 0 1,2-37-1,4-28-23,-8 79 22,1 0-1,1 0 0,0 0 1,9-18-1,-11 29 17,-1-1 0,2 1 0,-1 0 0,0 0 0,1 0 0,-1 0 0,1 0 0,0 1 0,0-1 0,0 1 0,0-1 0,5-1 0,4-1-4,-8 5 0,-1-1 0,1 1-1,-1 0 1,1 1 0,0-1-1,-1 1 1,1-1 0,-1 1-1,1 0 1,-1 1 0,0-1-1,1 0 1,-1 1 0,0 0-1,0 0 1,0 0 0,0 0-1,0 0 1,4 5 0,1 2 22,1 0 0,-1 1 0,-1 0 1,9 15-1,65 126-259,-77-142 240,-1 0-1,-1-1 1,1 2-1,-1-1 1,-1 0-1,1 10 1,-2 58 45,-1-38-606,0-35-986,0 7-4610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9:54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74 9343,'0'0'7195,"2"0"-7119,2 0-51,-1 0 31,-1 0 0,1 1 1,0-1-1,-1 1 0,1-1 0,-1 1 0,5 2 0,2 0-47,7 0 104,0-1 1,0 0-1,0 0 1,0-2-1,1 0 1,24-4-1,-3 1-219,155-16 1360,-26 2-1502,-120 14 500,74 6 0,-31 7-183,67 3 2,-113-13 51,264 7 392,-277-3-483,-16-1 76,26 1 1,-19-4-106,-17-1 50,-5-2-145,0 3 101,0-1-1,0 0 1,0 1-1,0-1 1,0 0 0,0 1-1,0-1 1,0 0 0,0 1-1,0-1 1,0 0 0,0 1-1,-1-1 1,1 0 0,-6-5 7,1 1 1,-1 0 0,0 0 0,0 1 0,0 0 0,-1 0 0,1 0 0,-1 1 0,0 0 0,0 0 0,-12-3 0,-9 0-56,-48-6 0,74 12 42,-41-4 64,-1 2 0,0 2 0,0 2-1,0 2 1,1 2 0,-60 16 0,29-6-88,-1-4 0,0-2 0,-92-2 0,-158 8 494,279-14-315,23-2-49,-39 7 1,42-5-98,-8-3-18,31 1 45,0 0 0,-1 1 1,1 0-1,0-1 1,0 1-1,3 2 0,14 4 8,5-4-98,0-2 1,47-1-1,51-12-69,-93 8 204,91-12-103,89-9 209,-164 22-113,-1 2 0,76 9 0,-109-7-223,0 1-1,0 1 0,0 0 1,-1 1-1,0 0 1,1 1-1,-2 0 1,1 0-1,0 2 0,-1-1 1,0 1-1,-1 0 1,0 1-1,0 0 0,9 11 1,7 16-7020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5.6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97 4735,'0'0'472,"0"-2"68,-8-42 3514,7 36-2558,0 6-1104,1 0 0,0 0-1,0 0 1,-1 0 0,1 0-1,0 0 1,1 0 0,-1-2-1,1 3-385,-1 0-1,0 0 0,1 1 1,-1-1-1,1 0 1,0 1-1,-1-1 0,1 0 1,-1 1-1,1-1 0,0 1 1,0-1-1,-1 1 1,1-1-1,0 1 0,0 0 1,-1-1-1,1 1 0,0 0 1,0 0-1,1-1 1,8-2 120,1 1 0,0 0 0,-1 0 0,1 1 1,0 1-1,0 0 0,0 0 0,0 1 0,-1 0 0,14 3 1,-22-3-118,33 8 87,69 8 0,55 2 8,-12-1-27,-91-10-63,-36-5 14,1 0-1,28 0 0,124-3 171,-65 1-277,-12 0 73,141-5 61,-82-4 219,-35 3-28,14 7-298,-5 0 96,-35-5 172,-96 2-209,0 1 0,1-1 0,-1 0 1,1 0-1,-1 1 0,1-1 0,-1-1 0,-1-1 0,-5-2-7,-5-1-31,-1 0 0,0 1 0,0 0 0,-20-3 0,-60-7-33,82 14 67,-184-11-109,186 12 106,-128 7 227,60-1-132,-392 28 108,350-18-145,-21 2-63,-196 9-83,280-27 43,41-1 45,1 1 1,-1 1-1,-24 4 0,32-3 34,3-1-22,1 0 1,0-1-1,-1 0 0,1 1 0,-1-2 1,1 1-1,-6-1 0,6 1-14,-14-4-58,16 3 106,4 0 56,20-7-19,1 0 1,0 1 0,0 1-1,40-5 1,177 0-70,-95 12-451,-73 1 538,43 8 49,-44-2-106,96 8-40,91 6 138,-239-21 63,184 9 40,-139-10-375,74-9 0,-101 4 187,-9 3 96,0-2 0,0-1-1,45-15 1,-71 19-182,-1 0 149,-1 0-109,0 1-1,1-1 1,-1 1-1,0 0 1,0-1-1,0 1 1,1-1-1,-1 1 1,0 0-1,0-1 1,0 1-1,0-1 1,0 1-1,0-1 1,0 1-1,0-1 1,0 1-1,0-1 1,0 1-1,0 0 1,-1-1-1,1 1 1,0-1-1,0 1 1,-1-1-1,-6-4 39,-1 2-1,1-1 0,-1 1 1,0 0-1,0 0 0,-1 1 1,-16-2-1,-65-2 348,73 5-379,-46 1 28,-80 10 0,-62 20 101,84-12-110,1 0-224,-160 44-1,279-62 188,-5 2-192,0 0 1,0 0 0,-1-1 0,1 0 0,-1 0 0,1-1-1,-12 0 1,-2-4-2037,0 0 1,-28-11-1,46 14 2111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6.6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463 216 11135,'-1'-16'69,"-1"1"-1,-6-27 0,2 9 10,5 28-24,-1 0 1,1-1-1,-1 1 0,0 0 1,0 0-1,0 0 0,-1 0 1,1 0-1,-1 1 0,-1-1 1,1 1-1,-1 0 0,1 0 1,-1 0-1,0 0 0,-1 0 1,1 1-1,-1 0 0,-5-3 1,4 3 72,0 0 1,-1 0 0,1 1 0,0 0 0,-1 1-1,0-1 1,1 1 0,-1 0 0,0 1 0,1 0 0,-1 0-1,0 0 1,-10 2 0,-19 6 57,14-4 83,-31 10 1,46-11-258,1-1 1,-1 2 0,0-1-1,1 0 1,0 1 0,-1 1-1,1-1 1,-7 7 0,5-2-22,-1-1 1,1 1 0,1 0 0,0 0-1,0 1 1,1 0 0,0 0 0,0 1-1,1-1 1,1 1 0,0 1 0,0-1 0,-1 13-1,-4 48 125,4 1 0,4 95-1,4-133 12,1 1-1,13 49 1,3 20 52,-15-17-370,0-2-3,-2-53-281,-3 37 0,-1-33-814,0-27 908,0-10-106,1 1 1,0 0-1,-1 0 0,1-1 1,-1 1-1,1-1 0,-1 1 1,1 0-1,-1-1 0,1 1 1,-1-1-1,1 1 0,-1-1 1,0 1-1,1-1 0,-3 1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6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52 17407,'178'-37'-496,"-150"32"288,0 0-1,1 2 0,-1 2 1,1 0-1,0 2 0,-1 1 1,34 7-1,-42-6-5258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7.3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29 14463,'-21'70'-1629,"17"-52"1619,1-8 10,1-1 0,1 1-1,0-1 1,0 15 0,0 3 0,0-19 0,1-1 0,1 15 0,5 24 109,2 0 0,2-1-1,29 82 1,-38-124-103,0-1-4,0 0-1,0 0 0,0-1 0,0 1 1,0 0-1,0 0 0,0-1 1,1 1-1,-1 0 0,3 1 0,11 13 0,-13-14 50,0 1-1,1-1 0,-1 1 1,1-1-1,-1 0 0,1 0 1,0 0-1,0-1 0,0 1 1,0-1-1,0 1 0,0-1 1,0 0-1,1 0 0,-1 0 1,0-1-1,1 1 0,3-1 1,-1 0 34,-1-1 0,1 0 1,-1-1-1,0 1 0,0-1 0,1 0 1,-1 0-1,-1-1 0,1 1 1,7-6-1,0-1-6,-1 0 0,0 0 0,0-1 0,-1-1 0,-1 1 0,1-2 0,-2 1 0,0-1 0,0-1 0,10-21 0,0-10 797,25-85 1,-41 120-722,5-17 287,-1-1 0,-2 0 0,2-33 0,-5 44-142,-3-24-1,0 18-322,1 12-25,1 8-192,-3 5-1589,-11 8-4726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7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72 12671,'1'3'-14,"0"0"0,0 0 1,-1 1-1,1-1 0,-1 0 0,0 0 0,1 0 0,-1 1 0,-1-1 0,1 0 0,0 0 0,-1 1 1,0-1-1,0 0 0,0 0 0,0 0 0,0 0 0,0 0 0,-1 0 0,-2 4 0,1-2-23,1 1-1,0-1 0,1 1 0,0-1 1,0 1-1,-1 8 0,0 1 373,-2 24 372,3-25-389,-1-1 0,-3 15 0,0-4 292,-2 33 0,-2 6 197,-5-21-706,10-27-64,-2-13 11,2-2 51,3 0-82,0 0 1,0 0-1,0 0 0,0 0 0,1 0 1,-1 0-1,0 0 0,0 0 0,0-1 0,0 1 1,0 0-1,0-1 0,0 1 0,0-1 1,0 1-1,1-1 0,-1 1 0,0-1 1,0 0-1,1 1 0,-1-1 0,0 0 0,1 1 1,-1-1-1,1 0 0,-1 0 0,1 0 1,-1 0-1,1 1 0,-1-1 0,1 0 0,0 0 1,0 0-1,-1 0 0,1-2 0,-1-4 79,0-1 0,0 0 1,1-12-1,0 12-55,2-25 120,1 0 1,9-34 0,-7 39-69,-3 13-107,2 0-1,-1 1 1,2-1-1,0 1 1,1-1-1,12-21 1,-1 2-37,-12 24 32,0-1-1,9-11 1,27-42 503,-40 62-236,1 3-26,0-1-211,0 1-1,0-1 0,0 1 1,0 0-1,-1-1 1,1 1-1,0 0 0,-1 0 1,1 0-1,-1 1 1,1-1-1,-1 0 0,0 0 1,1 1-1,-1-1 0,0 1 1,0-1-1,0 1 1,1 2-1,2 2 6,10 15-23,-9-14 23,0 0-1,-1 0 1,1 0-1,-1 1 1,-1 0-1,0 0 1,3 9 0,12 58 466,1 10-1260,32 87 0,-45-160-1436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8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318 0 16767,'-8'6'31,"0"-1"-1,-1 0 1,0-1-1,1 0 1,-16 5-1,-12 5 19,13-3-133,1-2 152,0 2 0,-22 15 0,36-20-17,0 1 0,1 0 0,0 0 0,0 1 0,1-1 0,-1 2 0,2-1 0,-1 0 0,1 1 0,1 0 0,-5 12 0,3-6 46,2 0 0,-1 1-1,2-1 1,0 1-1,1 0 1,0 23-1,2-30-93,1 1 0,0-1-1,0 0 1,1 0 0,0-1-1,1 1 1,0 0 0,0-1-1,8 14 1,-8-15-21,1-1 0,1 0 0,-1 0 1,1-1-1,0 1 0,0-1 0,0 0 0,1 0 0,0-1 0,0 0 1,0 0-1,9 4 0,-4-2 25,1-2 1,-1 0 0,1 0-1,0-1 1,0-1-1,0 0 1,0 0-1,17-1 1,-22-1-79,0-1-1,0 0 1,0 0-1,0 0 1,0-1-1,0 0 1,0-1 0,-1 1-1,1-1 1,-1 0-1,0-1 1,0 0 0,0 0-1,0 0 1,8-9-1,-7 6-403,-1-1-1,1 0 0,-2 0 1,1-1-1,-1 0 1,0 0-1,-1 0 1,0 0-1,5-20 0,0-3-4208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8.6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18175,'3'44'-47,"-5"85"0,1-103 51,9 453 1777,-6-459-1828,-2 0 1,0 1 0,-1-1-1,-1 1 1,-1-1-1,-1 0 1,0 0-1,-2 0 1,0-1 0,-14 30-1,-26 30-1697,45-78 1066,-4-12-4442,2 5 4265,-2-12-1810,4-3-789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8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18175,'20'-2'134,"0"0"0,1 1 0,21 3 0,26-2 261,-2-6-253,-37 3-114,0 1-1,37 1 1,-53 2 78,6 1 391,29 5 0,-46-7-305,0 2-32,10 7-156,-10-4-50,-1-3-4,0 0-326,5 2-216,-1-1 31,0-4-3411,6-5 1420,2-4-2351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9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106 591 21631,'-10'24'0,"8"-18"0,-1 0 0,0 1 0,-4 6 0,4-8-14,0-1 0,1 0 1,-1 1-1,1-1 0,-2 7 0,-4 41-451,8-4 473,-5-26 28,1 3 12,-3 31 0,6-52-112,1 0 0,-1-1-1,0 1 1,0-1 0,0 1 0,-1-1-1,1 0 1,-1 0 0,-4 7 0,3-6-66,1 0 1,0 0-1,0 0 0,0 1 1,-2 5-1,-4 0-8306</inkml:trace>
  <inkml:trace contextRef="#ctx0" brushRef="#br0" timeOffset="1">222 1 21631,'0'0'0,"10"8"0,0 4-448,0-4-8040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5.6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454 0 17663,'-84'135'-431,"-7"12"46,73-114 352,-57 93-364,57-100 649,0-1 0,-37 38 0,48-56-316,2-2-57,0 1-1,0-1 1,-1 0 0,0 0 0,0-1-1,0 0 1,0 0 0,-1 0 0,1-1-1,-12 5 1,6-5-5535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0:59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120 370 16895,'4'8'-46,"0"-1"-1,0 1 0,0-1 1,1 0-1,0 0 1,10 9-1,-13-15 10,-1 1 0,1-1 0,0 1 0,0-1 0,1 0 0,-1 0 1,0 0-1,0 0 0,0 0 0,1 0 0,-1-1 0,0 1 0,1-1 0,-1 1 0,1-1 0,-1 0 0,0 0 0,1 0 1,-1 0-1,1-1 0,-1 1 0,0-1 0,1 1 0,-1-1 0,0 0 0,1 0 0,1-1 0,6-4 50,0-1 0,-1 0 0,1 0 0,-2-1 0,1 0 0,10-14 0,-9 9 441,-1 0 0,0-1 1,0 0-1,-2-1 0,0 1 1,7-21-1,-10 18-217,1 0 1,2-35-1,-7 43-165,0 0 0,-1 0 0,0-1 1,-1 1-1,0 0 0,0 0 0,-7-14 0,7 17-13,-1 1 0,0 0 0,-6-10-1,0 2 3,8 11-42,0 0 0,-1 0 0,1 0 0,-1 0 0,0 1 0,0-1 0,0 0 0,0 1 0,0-1 0,0 1 0,0 0 0,0 0 0,0 0 0,-1 0-1,-2-1 1,-4 0 74,1 0 0,-19-1 0,-5-2-24,29 5-66,1 0 1,-1 0-1,1-1 1,-1 2-1,1-1 1,-1 0-1,1 0 1,-1 1-1,1 0 0,-1-1 1,1 1-1,-1 0 1,1 0-1,0 0 1,0 1-1,-4 1 1,-3 4-8,0 1-1,-12 11 1,2-1-11,-1-1-69,-21 23 0,34-33 109,1 1 0,0 1-1,0-1 1,1 1 0,0 0-1,-4 11 1,4-7-174,1 1-1,0-1 1,1 1-1,1 0 1,0 0 0,1 0-1,1 23 1,0-29 56,1 1 0,0 0 1,0-1-1,1 1 0,0-1 0,1 0 0,0 0 0,0 1 0,0-2 1,1 1-1,0 0 0,1-1 0,8 11 0,-9-14-150,0 0-1,0-1 1,0 1-1,1-1 1,0 0 0,0 0-1,-1 0 1,2-1-1,-1 0 1,0 0-1,0 0 1,1 0-1,-1-1 1,1 0 0,-1 0-1,7 0 1,12-2-5131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00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24 284 19455,'1'12'-390,"-1"0"-1,1 0 0,-2 0 1,0 0-1,0 0 0,-6 22 1,6-12 1133,1-13 1968,-1-11-2625,-1-2-77,0 1 0,0-1 1,1 1-1,0-1 0,-1 1 1,1-1-1,0 0 0,1 0 1,-1 1-1,1-1 0,0 0 1,0 0-1,0 0 0,0 0 0,0 1 1,2-7-1,3-8-92,0 1 0,10-23 0,-6 15 50,4-5 124,-8 20-18,-1 1 0,3-13 0,-3 9-148,1 0 0,0 0 0,1 1 1,9-16-1,34-44-13,-37 56 552,-12 15-427,1 0 0,-1 1 1,1-1-1,0 0 0,0 0 1,-1 0-1,1 1 0,0-1 1,0 1-1,0-1 0,-1 0 1,1 1-1,0-1 1,0 1-1,0 0 0,0-1 1,0 1-1,0 0 0,0 0 1,0-1-1,0 1 0,0 0 1,0 0-1,0 0 0,0 0 1,0 0-1,0 1 0,0-1 1,0 0-1,0 0 1,0 1-1,0-1 0,0 1 1,0-1-1,0 0 0,0 1 1,0 0-1,0-1 0,0 1 1,1 1-1,1 0-57,0 1-1,-1 0 1,1 0 0,0 0-1,-1 0 1,0 1 0,0-1-1,0 1 1,2 3 0,-1 4 57,0 0 1,0 1 0,-1-1 0,0 1 0,-1 17 0,-1-4 177,-5 39 1,0-32-119,-1 0 0,-2-1 0,-15 38 0,11-29-13,-14 82-1,14-60-58,6-28-291,4-19-157,-1-1 0,0 1 0,-8 21 0,11-36 328,-1 1 0,1 0 1,0-1-1,0 1 1,-1-1-1,1 1 1,0-1-1,-1 1 1,1-1-1,0 1 0,-1-1 1,1 0-1,-1 1 1,1-1-1,0 1 1,-1-1-1,1 0 1,-1 1-1,1-1 0,-1 0 1,0 0-1,1 1 1,-1-1-1,-12-5-6837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3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10751,'0'0'-265,"2"-1"-694,3-2 620,1 1 0,0 0-1,0 0 1,0 0-1,0 1 1,10-1-1,-3 3 703,1 0-1,-1 1 0,0 1 0,0 1 1,18 6-1,-13-4-170,34 7 0,181 18 818,-174-27-763,-41-4-237,35 6 1,-33-3 108,0-1 0,27-1 0,-24-1 205,28 4-1,49 3 424,-85-5-726,-4 0-7,-9-1 66,-27 8-3616,10-10 82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4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277 1 12927,'0'0'-453,"-2"0"-1339,-3 0 1799,0 0 0,-1 0 0,1 1 0,0 0 0,0 0 0,0 0 0,0 1 1,0 0-1,0 0 0,0 0 0,1 0 0,-7 5 0,-9 6 607,-24 20 0,44-33-610,-128 109 1873,127-108-1651,0 0-1,0 0 0,0 0 0,0 0 0,0 1 1,1-1-1,-1 0 0,0 0 0,1 0 1,-1 1-1,1-1 0,-1 3 0,0-1-232,1 0 1,0 1-1,0-1 0,0 0 0,0 0 0,2 6 0,-1-7 83,0 6 6,0-1-1,1 0 1,1 0 0,3 10-1,0-1 6,1 6-280,1-1-1,12 26 1,-15-38-131,0 1-1,1-1 1,0-1 0,1 1-1,-1-1 1,2 0 0,8 7-1,0-2-4811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4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14463,'0'0'-108,"0"3"-1033,-1 11 970,-2 1-1,1-1 1,-1 0 0,-1 0-1,-6 14 1,-7 27 1007,-6 65 981,23-117-1945,4 8 360,1 2 75,-4-11 261,0-2-546,-1 1-1,1-1 1,0 0 0,0 0-1,-1 1 1,1-1 0,0 1-1,-1-1 1,1 1 0,0-1-1,-1 1 1,2 0 0,-1 0 21,1 0 117,11 3 135,-10-3-255,0-1 0,-1 0-1,1 0 1,0 0 0,-1 0 0,1-1 0,0 1-1,-1-1 1,1 1 0,3-2 0,2-2 69,-1 0 1,1-1-1,9-8 1,-6 5-89,-2 1-33,-7 6-46,-2 3-250,4 56 417,-2-42-89,1-13-16,0 3-84,3-3-19,2 3 3,-6-5 117,1 0 0,0 0-1,0 0 1,1 0 0,-1-1-1,0 1 1,0-1-1,0 0 1,0 0 0,0 0-1,1 0 1,-1-1 0,0 1-1,0-1 1,0 0 0,5-2-1,6-3 387,-1 0 0,18-12-1,-13 7 83,-4 2-312,0-1 0,-1-1 0,0 0 0,-1-1 0,0 0 0,17-23 0,-21 21-106,0 0 0,0 0 0,-1-1 0,9-30 0,1 0 22,-15 35-227,-6 12-662,-10 14-53,-37 58-3064,39-55-1630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5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239 57 14847,'-1'-2'-214,"-2"-7"37,2 5-19,0 1 0,0 0 0,0-1 0,-1 1 0,1 0 0,-1 0 0,0 0 0,0 0-1,-3-3 1,-4-1-185,6 6 425,1 0 1,-1 0-1,0 1 1,1 0-1,-1-1 0,0 1 1,1 0-1,-1 0 1,0 0-1,1 1 0,-1-1 1,0 1-1,1 0 1,-1-1-1,1 1 1,-1 0-1,1 0 0,-1 1 1,-3 1-1,1 1 208,-1 0-1,1 0 1,0 0 0,0 0-1,1 1 1,-9 10-1,-3 7 181,-38 56 331,47-66-844,0 0 0,1 0-1,1 1 1,-7 23-1,11-33 114,1-1-1,0 0 0,0 1 1,0-1-1,0 1 0,0-1 1,0 1-1,1-1 1,-1 1-1,2 1 0,0 11-425,9-11 887,-9-4-445,-1 1 0,1-1-1,-1 0 1,1 0 0,-1 0 0,1 0-1,-1 0 1,1 0 0,-1 0 0,1 0-1,-1-1 1,1 1 0,-1-1-1,0 1 1,1-1 0,-1 1 0,2-2-1,21-15 140,-20 14-117,38-34 302,29-21 288,-43 31-276,-26 26-261,-1-1 35,4-2 240,-5 4-388,1 1 1,-1-1-1,0 0 0,1 1 0,-1-1 0,1 1 1,-1-1-1,0 1 0,0 0 0,1-1 1,-1 1-1,0-1 0,0 1 0,1-1 1,-1 1-1,0 0 0,0-1 0,0 1 0,0 0 1,0-1-1,0 2 0,1 2-21,0 20-51,-1-19 52,0 2 22,0 0-1,0 0 0,1 0 1,0 0-1,0 0 0,1 0 1,0 0-1,0-1 1,6 12-1,-6-14-102,0 0 1,1 0 0,-1-1-1,1 1 1,-1-1-1,5 4 1,0 0-124,-3-4-1227,8 3-4742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5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0 18943,'-16'41'-305,"2"1"0,-13 63 0,6-22-132,1-10-1175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6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21631,'0'0'0,"0"15"-256,2-1-56,5 2-8336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6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315 0 21375,'-9'14'-65,"0"1"0,2 0 0,-11 29 0,-9 50-838,26-92 893,-21 73-222,-3-1 0,-66 133 0,72-166 191,2 0-1,2 1 1,2 0 0,1 2-1,3-1 1,1 1 0,-3 87-1,9-80-1320,2-48 724,12-21-12762</inkml:trace>
  <inkml:trace contextRef="#ctx0" brushRef="#br0" timeOffset="1">0 577 20607,'35'-10'0,"-3"6"0,9 1 0,9 0-80,8-1-16,1-1 0,-3-1 0,-1-1-224,-5 0-56,-5 4-8,-4 0 0,-1-1-456,0 0-96,-5 2-24,36 18-5552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6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485 456 18303,'18'-88'73,"-8"48"78,-3 10-32,0 1 46,6-49-1,-9 41-47,-2 27-167,-1 0 1,0 0 0,0 0 0,-1 0 0,-1-11 0,0 20 26,1-6-28,-1 1 0,-1 0 0,1 0 0,-1-1 0,-3-5 0,4 9 94,0 1 0,-1 0 0,1 0 0,-1 0 0,0 0 0,1 0 1,-1 1-1,0-1 0,0 0 0,0 1 0,0 0 0,-1-1 0,1 1 1,0 0-1,-5-2 0,-1 1-8,0 0 0,0 1 0,0-1 0,0 1 1,0 1-1,0 0 0,-1 0 0,1 1 0,0-1 0,0 2 0,-10 2 1,2 0 35,1 1 0,-1 0 0,1 2 0,-25 13 0,22-9-79,0 2 0,1 0-1,1 1 1,0 0 0,1 1 0,1 1 0,0 1-1,1 0 1,0 0 0,-18 37 0,10-8-19,1 1 0,3 0 1,-18 75-1,30-103 42,2 0 0,0 0 0,1 0 0,0 34 0,3-40 28,0-1 0,1 0-1,0 1 1,1-1 0,1 0 0,0-1 0,0 1 0,9 15 0,29 40 94,-29-48-204,0 1-1,-2 0 1,11 25 0,-21-43-87,-1 0 1,1 1-1,0-1 0,-1 0 0,1 1 1,-1-1-1,0 0 0,0 1 0,0-1 1,0 0-1,0 1 0,-1-1 0,1 0 1,-1 1-1,1-1 0,-1 0 0,0 0 1,-1 4-1,-5 2-6049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5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16895,'13'10'194,"0"0"0,-1 1 0,-1 0-1,1 1 1,-2 1 0,0-1 0,0 2-1,8 14 1,2 4-83,-6-12-51,-1 1 0,12 25 0,-17-27-25,2 0 1,13 22 0,3 2 13,-20-32-34,0 0 0,1 0 0,0 0-1,1-1 1,10 11 0,-12-17-87,-1 1 0,0 0 0,-1 1 0,9 11 0,-2-3-168,-7-10-393,0 1 0,-1 0-1,1 0 1,-1 0 0,3 6-1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7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0 135 17663,'13'-5'-168,"0"-1"1,1 2-1,-1 0 0,1 0 1,27-2-1,-11 1-538,-15 2 477,-1 0 0,1 2-1,-1-1 1,1 2 0,-1 0-1,1 1 1,25 4 0,-34-3 303,-1 0 0,0 0 0,-1 0 0,1 0 0,0 1 1,-1 0-1,1 0 0,-1 0 0,0 0 0,7 8 0,1 3 536,18 27 0,-9-13-155,-17-22-349,10 11 140,28 30 0,-37-43-242,-1 0-1,0 0 0,1-1 1,0 0-1,0 0 0,0 0 1,0 0-1,0-1 0,1 0 1,-1 0-1,0 0 0,8 1 1,-11-4 34,1 1 1,-1-1 0,1 1 0,-1-1 0,0 0 0,1 0 0,-1 0 0,0 0 0,0 0 0,0-1 0,0 1 0,0-1-1,0 1 1,0-1 0,2-3 0,5-6 254,0-1 0,-1 0 0,0 0-1,11-25 1,-16 30-167,-1 3-41,0-1 1,-1 1 0,1-1-1,-1 0 1,0 0 0,-1 0-1,1 0 1,-1-9 0,-5-41 1160,2 33-540,2 18-690,0 1-1,0-1 1,-1 0-1,1 1 1,-1 0-1,0-1 1,0 1-1,0 0 1,-3-4-1,-4-6 17,7 10 20,-1 0-1,1 0 1,0 0-1,-1 1 1,0-1 0,-4-3-1,2 3 48,3 2-77,-1 0 0,1 0 0,-1 0 0,1 0-1,-1 1 1,1-1 0,-1 1 0,0 0 0,1 0 0,-1 0 0,0 0-1,-3 0 1,2 1 6,-8 0-26,1 1-1,0 1 1,0 0-1,0 0 1,-19 10 0,6-4-93,5-1-42,1 0 0,0 1 1,0 1-1,0 0 0,-28 25 0,38-29-176,1 0 0,1 1 0,-1 0 0,1 0 0,0 1 0,1-1 0,-1 1 0,2 1 0,-1-1 0,1 1 0,1 0 0,-1 0 0,1 0 0,-2 13 0,4 4-6194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18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 17791,'0'0'296,"2"1"-242,0 3-57,1 1 1,0-1 0,-1 1 0,0-1-1,0 1 1,0 0 0,1 9 0,7 41 5,-8-37 86,3 10 25,0 0-1,2 0 0,1-1 1,1 0-1,19 38 0,-23-55-123,-3-8 1080,7-8-434,-7 5-578,0-1 0,-1 0 0,1 0 0,-1 0 1,0 0-1,0 0 0,1 0 0,-1 0 0,-1-1 0,1 1 0,0 0 0,0-1 0,0-3 0,2-34 481,-3 31-431,0-26 333,-6-40 0,0-19 497,6 86-1020,0 0-1,1 1 1,0-1 0,1 0-1,0 1 1,0-1 0,0 1-1,1 0 1,0-1-1,1 1 1,-1 1 0,1-1-1,1 1 1,-1-1 0,1 1-1,0 0 1,10-8-1,-2 3-7938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5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81 264 10495,'0'-42'356,"1"4"760,-2 0 0,-8-56 0,8 88-514,-1-1-1,0 1 0,0 0 1,-5-11-1,6 15-117,1 2-458,-1-1-1,0 0 1,0 1-1,0-1 1,0 0 0,0 1-1,0-1 1,0 1 0,0-1-1,0 1 1,0 0 0,0-1-1,0 1 1,0 0 0,0 0-1,-2-1 1,1 1-94,1 2-48,-2 1 73,0 2 0,0-1 1,1 0-1,-1 1 0,1-1 1,0 1-1,0 0 0,1-1 0,-1 1 1,1 0-1,-1 8 0,0 9 148,0 31 0,-3 364 255,7-380-436,13 71 1,-14-103 88,9 46 52,-10-49-177,7-13-9471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5.8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18943,'61'-1'-1,"-30"0"-91,0 0 1,-1 3-1,1 0 1,39 9 0,-63-9-256,-4-1 64,1 0-1,-1-1 1,0 1-1,1-1 1,-1 1-1,0-1 1,1 0-1,-1-1 1,5 1-1,27-8-5348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6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90 17919,'-8'13'-25,"2"-3"-98,-1 0 0,2 1-1,-6 11 1,10-18 84,0 0 0,-1 1 0,2-1 0,-1 0 0,0 1 0,1-1 0,0 0 0,0 1 0,0-1 0,1 0 0,-1 1 0,2 4 0,7 24-246,17 43 1,-21-64 360,0 0 0,1-1 1,0 1-1,1-1 0,1-1 1,0 0-1,10 12 0,-16-21-52,-1 0 0,0 0 0,1 0-1,-1 0 1,1 0 0,0-1 0,-1 1 0,1 0-1,0-1 1,-1 0 0,1 1 0,0-1 0,2 0-1,-3 1-4,2-1 85,9-7 192,-10 6-233,1-1-1,-1 0 0,-1 1 1,1-1-1,0 0 0,0 0 1,-1 0-1,1 0 1,-1-1-1,1 1 0,-1 0 1,0-1-1,0 1 0,0-1 1,0-2-1,3-7 396,2-25 0,-2 11 52,0 4-167,-2 0 0,1-36 0,-3 33-303,6-41-1,0 28-219,7-35-462,-14 60-2893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6.4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13 260 18175,'17'24'-373,"-14"-13"-27,-2-3 97,0-4 4,0 1-1,0-1 1,-1 1 0,1-1-1,-1 1 1,0-1 0,-1 0-1,1 1 1,-1-1-1,-1 6 1,-2 3 282,-1-1 1,-6 13-1,3-6 1122,7-17-300,-4 7 2246,12-52-2501,26-78 1,-26 97-490,3-7-37,1 1-1,2 1 0,27-47 1,-35 67-36,0 1 1,1 0-1,0 0 1,1 1-1,-1 0 1,16-13 0,-19 18 7,0 0-1,-1 0 1,1 1 0,0-1 0,0 1 0,0 0 0,1 0 0,-1 0 0,0 0 0,0 0 0,0 1 0,1-1 0,-1 1 0,0 0 0,1 0 0,-1 0 0,0 1 0,0-1 0,1 1-1,-1 0 1,0 0 0,0 0 0,0 0 0,5 2 0,-4 0-1,1 0 1,-1 0-1,0 0 0,0 0 0,0 1 0,-1 0 1,1-1-1,-1 1 0,5 7 0,3 6 61,9 21 0,-4-8 32,-2-6-30,-9-17 4,0 1-1,0 0 1,-1 1-1,0-1 0,-1 1 1,3 11-1,3 11 206,-6-19-249,0 0-1,2 19 1,-2-17-380,0 1-1,0-1 1,11 26 0,-11-35-203,-3-4 419,0 0 1,0-1-1,1 1 1,-1 0-1,0-1 1,1 1-1,-1-1 1,1 1-1,-1 0 1,1-1-1,-1 1 1,1-1 0,-1 1-1,1-1 1,-1 0-1,1 1 1,1 0-1,0 0-713,14 8-4857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6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50 21503,'0'-2'-82,"0"1"14,2-5-262,-1 0 1,0 1-1,0-1 0,-1 0 1,0-11-1,-14 19 58,7 1 323,0 1 0,1 0-1,-1 0 1,1 0 0,0 1 0,0 0-1,1 0 1,-1 0 0,-7 11 0,-11 8 236,23-23-285,-49 46 448,-48 56-1,92-96-449,1 1 0,-1 0 0,1 0 0,-4 11 0,5-5 16,4-12-1,0 1 0,0-1 0,0 1 0,0-1 0,1 1 1,0-1-1,-1 1 0,1-1 0,0 0 0,0 1 0,0-1 0,0 0 0,1 0 0,-1 0 0,1 0 0,-1 0 0,1 0 0,0 0 0,-1 0 0,1-1 0,0 1 1,0-1-1,0 1 0,1-1 0,-1 0 0,0 0 0,0 0 0,3 1 0,8 3 96,1-1 0,-1-1 0,28 4 0,-22-4-88,111 10-15,-75-10 160,-38-1-164,0-2-1,-1-1 0,17-2 1,-24 2-90,-1 0 0,1-1 1,-1-1-1,0 1 0,0-1 1,0-1-1,12-6 0,-16 7-217,0 0 0,0 0 0,0-1 0,0 1 0,-1-1 0,0 0 0,0 0 0,0 0 0,4-7 0,0-4-6307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7.3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0 22527,'-7'36'-18,"2"-1"0,2 1 0,0 46 0,3-37 10,0 291-212,6-245 398,-1-47-150,-3 1 0,-4 67-1,2-110-197,-1 1 0,0 0 0,0-1 0,0 1 0,0-1 0,0 1-1,0-1 1,-1 0 0,1 1 0,-1-1 0,0 0 0,1 0 0,-1 0-1,0 0 1,0 0 0,0-1 0,-5 4 0,3-5-1873,-7-1-4357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7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84 21631,'13'3'-12,"-3"-1"58,0 0 0,-1 0 0,1-1 0,0-1 0,11 0 0,240-28-2078,-234 25 531,45-10 0,-50 7-1279,-1-1-1,31-14 0,-19 8 1122,-30 12 2079,0 1-1,-1-1 1,1 1-1,0 0 1,0-1-1,0 1 1,-1 1-1,1-1 1,5 1-1,-6 0-131,-1 0-1,1-1 1,-1 1-1,1 0 0,-1 0 1,1 0-1,-1 0 1,0 1-1,1-1 0,-1 0 1,0 0-1,0 1 1,1 1-1,11 20 1339,-10-18-1383,-1 0 0,-1 1 0,1-1 0,-1 1 0,0-1 0,0 1 0,0 6 1,-2 42 1028,1-34-947,-1 22 9,-1 1-1,-3-1 0,-1 0 1,-2 0-1,-2-1 0,-20 57 0,30-98-388,-1 1 0,1-1 0,0 1-1,0-1 1,0 0 0,0 1-1,0-1 1,-1 1 0,1-1-1,0 1 1,0-1 0,-1 0-1,1 1 1,0-1 0,-1 0-1,1 1 1,0-1 0,-1 0-1,1 1 1,-1-1 0,1 0-1,0 0 1,-1 1 0,1-1-1,-1 0 1,1 0 0,-1 0-1,1 0 1,-1 0 0,1 0-1,0 1 1,-1-1 0,1 0-1,-1 0 1,1 0 0,-1-1-1,1 1 1,-1 0 0,1 0-1,-1 0 1,0-1-123,0 1-1,0-1 1,0 1-1,0-1 1,0 0-1,0 0 1,0 1 0,1-1-1,-1 0 1,0 0-1,0 0 1,1 0-1,-2-1 1,1-2-644,-1 0 1,1 1 0,0-1-1,0 0 1,0 0-1,1 0 1,-1 0-1,1 0 1,0-5-1,2-10-3186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7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20223,'0'0'0,"7"17"-4552,-2-1 3272,0 1-4608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36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84 130 19071,'15'213'-818,"-11"-165"674,3 0 1,1 0 0,21 64-1,-10-46 212,-18-64 170,-21-20-2360,15 11 1996,0 0 0,1-1-1,0 0 1,0 1 0,0-2-1,1 1 1,1 0 0,-1-1 0,0-8-1,-2-15 82,0-36-1,4 49 48,-2-77 172,12-116-1,-6 183 654,2 0 0,8-33 0,-12 60-239,10-3-505,-9 4-84,1 0 0,-1 0 0,0 0-1,1 0 1,-1 1 0,1-1 0,-1 1 0,1 0 0,-1 0 0,1 0 0,0 0-1,-1 0 1,1 0 0,4 2 0,0 0 75,0 1 0,1 0 0,8 5 0,8 4-92,8 1 86,0 1-1,-1 2 1,0 2-1,-2 0 1,43 36 0,-70-53 65,-1 2 24,10 20 175,-10-21 144,-8 8 36,4-7-442,0-1 0,0 1 0,0-1 0,0 0 0,-1 0 0,1 0 0,0-1 0,-1 1 0,-4 0 0,-36 10 380,33-10-352,-307 78 419,252-62-2238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8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153 293 19967,'17'11'141,"19"7"0,-22-11-97,-12-7-69,0 1 1,0-1 0,-1 0 0,1 0 0,0 0 0,0 0 0,-1 0 0,1 0 0,0 0 0,-1-1 0,1 1 0,2-1 0,0 0-53,0 0 100,-1 0 1,1 1-1,0-2 0,0 1 0,-1 0 1,1-1-1,-1 0 0,1 0 0,-1 0 1,0 0-1,1 0 0,-1-1 0,0 1 1,-1-1-1,1 0 0,0 0 0,-1 0 1,1 0-1,-1 0 0,0-1 0,0 1 0,-1-1 1,1 1-1,-1-1 0,1 0 0,0-3 1,0-2 151,0-1-1,-1 1 1,0 0 0,0 0 0,-1 0 0,0-1 0,-1 1-1,0 0 1,-3-16 0,1 14-152,0 0-1,-1 0 0,0 1 1,-1-1-1,0 1 1,-1 0-1,0 0 1,-13-16-1,16 22-10,-1 1-1,1 0 1,-1 0-1,0 0 1,1 0 0,-1 0-1,-1 1 1,1 0-1,0 0 1,0 0-1,-1 0 1,1 1 0,-1-1-1,0 1 1,1 0-1,-1 1 1,0-1 0,0 1-1,1 0 1,-1 0-1,0 0 1,0 1 0,-8 2-1,4-1-16,1 0 0,-1 2 0,1-1-1,0 1 1,-1 0 0,2 0 0,-1 1 0,0 0-1,1 1 1,0-1 0,1 2 0,-1-1 0,1 1 0,0-1-1,0 2 1,1-1 0,0 1 0,1-1 0,-1 1-1,1 1 1,1-1 0,0 1 0,0-1 0,1 1 0,0 0-1,-1 10 1,3-14-14,0 1-1,1-1 1,-1 0 0,1 1-1,1-1 1,-1 0-1,1 0 1,2 5 0,-2-5-11,-1-3 5,0 1 0,0-1 0,1 0 0,-1 0 0,0-1 0,1 1 0,0 0-1,-1 0 1,1-1 0,0 1 0,0-1 0,3 3 0,26 11-368,-28-14 344,11 4-333,-1-1 0,1 0 0,0-1-1,0-1 1,0 0 0,15 0 0,47-4-7521,-54 1 3385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28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0 196 22527,'29'156'-916,"-25"-136"-607,-3-15 1041,0 1 0,0-1 0,0 14 4039,-3-20-3386,0-1-164,1 1 0,0-1 0,-1 0 0,1 0 0,0 1 0,0-1 0,0 0 0,0 0 0,0 0 0,1 0 0,-1 0 0,0-4 0,-3-30 5,2 22-14,0-28 2,3-56 0,-1 94 0,1-9 23,0-1 1,1 0-1,1 1 1,7-24-1,-7 30-19,-1 0 0,1 0 0,1 0 0,0 0-1,0 0 1,0 1 0,0-1 0,1 1 0,11-10 0,-13 14 14,0 0 0,-1 0 0,1 1 0,0-1-1,0 1 1,0 0 0,0 0 0,0 0 0,0 0 0,0 0-1,0 1 1,0 0 0,0-1 0,0 1 0,0 0 0,1 0-1,-1 1 1,0-1 0,0 1 0,0 0 0,0-1 0,0 1-1,0 0 1,0 1 0,0-1 0,2 2 0,4 2 44,-1 1 0,1-1 1,-2 1-1,1 0 0,-1 1 1,0 0-1,8 9 0,8 15 134,-2 0-1,0 1 1,17 40 0,-11-13 312,20 65 1,-45-117-570,3 6 39,-1 0-1,-1 0 1,3 16 0,-6-25-176,0 0 1,0-1 0,0 1 0,0 0-1,0 0 1,-1 0 0,0-1 0,1 1-1,-1 0 1,-1-1 0,1 1-1,-1 0 1,1-1 0,-1 0 0,0 1-1,-3 3 1,-15 14-7755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49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12543,'0'0'2432,"2"-1"-2208,3-1-161,9-2 58,18 6-81,-22-1-84,-1-1 0,15-2 1,-13 1-23,0 1 1,18 1-1,-24-1 29,29 0-8,-19-1 251,1-1 1,-1 0 0,22-7-1,-22 5-123,0 1-1,0 1 1,0 0 0,0 1-1,26 1 1,74 14-127,-85-10 112,54 2-75,-38-3-59,132-2-73,-90-2 199,185-10 401,-110 2-31,-150 8-394,0 0 1,15-4 0,-9 2 0,-6 2-41,-11 0-44,-24 1 35,17-1-39,-1 1 0,1 0 0,-1 0-1,-9 2 1,-105 20-969,95-18 556,-32 2 0,31-4-625,-11 2-3941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2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414 7 13439,'0'0'290,"0"-2"39,-2-3 23,-1 7 345,-5 14 976,0 0-880,-1 0-738,1-1 1,1 2-1,-10 30 1,-4 11 44,6-18-106,2 2-1,-10 54 0,2-7 18,8-36 97,-4 18 20,11-52-172,4-12 10,1-1 0,-2 1 0,1 0 0,-1-1 0,1 0 0,-2 0 0,1 0 0,-1 0-1,0 0 1,-5 5 0,6-8 63,0 0 0,0-1-1,-1 1 1,1 0-1,-1-1 1,0 0 0,1 0-1,-1 0 1,0-1 0,0 1-1,0-1 1,0 0 0,0 0-1,-1 0 1,1-1-1,0 1 1,0-1 0,-8-1-1,-18 3 100,-4 0-258,21-3 78,11 1-14,0 0 13,-7-4 42,1-2 30,7 4 10,0 1 0,0-1 1,0 0-1,0 1 0,1-1 1,-1 0-1,1 0 0,-1 1 0,1-1 1,0 0-1,0 0 0,-1 0 1,1 1-1,0-1 0,1 0 1,-1 0-1,0 0 0,1-3 0,2-3 53,0-1 0,6-12 1,-6 13-25,2 0-56,-1 0 0,11-14-1,6-11 1098,-19 35-1163,7 9 88,0 0-1,-1 1 1,0 0-1,-1 1 1,-1 0 0,11 27-1,-11-23-56,1 0 0,2-1 0,-1 1 0,13 15 0,2 1-159,-21-32 1558,-1-2-1345,0 0 1,0-1 0,0 1 0,1 0 0,-1 0 0,0-1 0,1 1 0,-1 0 0,3-1 0,2-2 17,-2 1-39,1-1 0,-1 0-1,-1-1 1,1 1 0,0-1 0,4-9 0,15-35-272,-11 22-68,28-60-1953,-17 29-4425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5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7423,'0'0'0,"-12"3"-2976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5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1 7935,'-38'18'472,"30"-15"-315,0 1-1,1-1 1,-1 1-1,-10 9 1,11-9-102,-14 15 19,1 0-162,8-5 88,11-8 0,1-2 0,-10 21 0,6-13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6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58 561 9215,'-27'314'-560,"18"-249"492,-2 35 44,6-68 345,3-26-243,1 0 0,0 1-1,1-1 1,-1 0 0,1 0 0,1 8 0,0-1 24,1 1-32,1 0 0,0 0-1,1 0 1,6 13-1,-5-12 1,2-4 22,-5-9-67,0 0 1,1 0 0,0 0 0,-1-1-1,1 1 1,0-1 0,0 1 0,0-1-1,-1 0 1,1 0 0,0-1 0,1 1-1,-1-1 1,0 1 0,0-1 0,3 0-1,2 0-4,0 0-1,0-1 0,0 1 0,-1-2 0,12-2 0,-8 0-1,-1 0 0,0-1-1,0 0 1,0-1-1,0 0 1,-1 0 0,0-1-1,0-1 1,10-10 0,6-9 121,31-47 0,-22 28-95,-19 26 60,-2 0 0,0-1 0,-1-1 0,14-36-1,23-97 658,-32 99-664,-5 6 83,-2-1 1,6-77-1,-14 107-67,0-64 139,-2 59 275,1-1-1,5-30 1,-5 39-269,0-1 1,0 1 0,-2 0 0,0 0 0,-1 0-1,-5-19 1,6 28-250,-1 0 0,0 1 0,-1-1 0,0 1 0,-1-1 0,-5-10 0,8 17-10,0 0-1,-1 1 1,1-1 0,0 0 0,-1 1 0,1-1 0,-1 1-1,0-1 1,1 1 0,-1-1 0,0 1 0,0 0-1,0 0 1,0 0 0,0 0 0,0 1 0,0-1 0,0 0-1,0 1 1,0-1 0,-1 1 0,1 0 0,0 0 0,0 0-1,0 0 1,-1 0 0,1 0 0,0 1 0,0-1-1,-4 2 1,-6 3-187,0 0-1,1 1 1,0 1-1,0 0 0,1 0 1,-13 13-1,-3 0-1141,-7 5-3885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7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1 14303,'0'0'-156,"-1"1"-200,-3 9 285,1 0-1,0 0 1,1 0-1,0 0 0,0 0 1,1 0-1,1 12 1,-4 25-110,0-11 317,1 1-1,4 53 1,14 71-227,-7-89 64,-7-64 32,1 1 0,0 0-1,5 13 1,-6-20 175,1 0-73,14 13 365,-14-13-202,0-2-43,16 0-178,-13-2-56,-2 0 10,-1 0 64,1 0-1,0 0 1,-1-1-1,0 1 1,1-1-1,-1 1 1,0-1 0,0 0-1,0 1 1,-1-1-1,1 0 1,-1 0-1,1-1 1,0-2-1,2-8 574,5-27-1,-8 34-582,25-211 1164,-17 127-545,1-83-659,-10 172-141,0 5-1904,2 44-2941,1-29 450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7.6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97 200 14335,'-5'243'-777,"-1"-1"226,6-234 743,0 1-1,0 0 1,-1 0-1,0 0 0,-1 0 1,0-1-1,0 1 1,-7 16-1,7-24 326,-11 0 171,11-3-636,-1 0-1,1 0 0,0-1 1,-1 1-1,1-1 0,0 0 1,0 1-1,1-1 0,-1 0 1,1 0-1,-1 0 0,1-1 1,-2-5-1,-1-7 19,-4-23 1,8 37-59,-6-40 42,1-1 1,3 1-1,1-1 0,3 0 0,1 1 0,2-1 0,15-60 1,-14 79 19,2 0 0,1 0 0,22-40 0,-22 49-93,1-1 0,0 2 0,1-1 0,0 2 0,1-1 0,16-12 1,-23 22 26,-1 1 1,1 0 0,0 0 0,0 0 0,0 0 0,1 1 0,-1 0 0,0 0 0,1 0-1,0 1 1,7-1 0,-9 3 189,-1 0-172,0 1 1,1 0 0,-1 0-1,0 1 1,0-1 0,-1 1-1,1-1 1,0 1 0,-1 0-1,0 0 1,1 0 0,-1 0-1,0 0 1,-1 1 0,1-1-1,-1 1 1,2 5 0,-1-2 76,-1 1 0,-1 0 0,0-1 0,0 1 0,0 0 0,-3 9 0,0 11 194,2-20-276,0 0-1,-1-1 0,0 1 0,-1-1 1,0 1-1,0-1 0,-1 0 1,-5 8-1,-2 7 13,-2 1 130,-16 22 1,19-32-400,1 1 1,0 0 0,1 0-1,1 1 1,-9 28 0,12-31-2476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7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18943,'-1'7'-96,"0"0"-1,0 0 1,1 0 0,0 0-1,0 0 1,1 0-1,2 11 1,0-4-1370,2 1 0,9 20 0,-12-29 1157,0 0-1,0-1 1,-1 1 0,0 0-1,0 0 1,0 11 0,-3 38 146,-1-27 455,-17 163 3711,19-182-3782,-9 33 816,10-40-717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0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1 17919,'0'0'616,"0"2"-429,4 25-146,-1 1 0,-1 0 1,-4 54-1,0 23-249,4-66 242,-2 0 0,-7 61 0,2-7-224,3-38 84,-5 114 406,-5 81-174,11-235-102,1-1-1,1 1 1,5 28-1,-3-27 9,-2-5-31,-1-1-1,0 1 1,0 0 0,-1 0 0,0-1 0,-6 20 0,7-28 141,0-1-115,-1-1-1,1 1 1,0 0 0,0-1 0,-1 1 0,1 0 0,-1-1 0,1 1 0,0-1 0,-1 1 0,1-1 0,-1 1 0,1-1 0,-1 1 0,0-1 0,1 1 0,-2 0 0,-6 2 53,8-3-86,-1 0 0,1 0-1,-1 0 1,0 0 0,1 0 0,-1 0 0,1 0-1,-1 0 1,1 0 0,-1 0 0,0-1 0,1 1 0,-1 0-1,1 0 1,-1-1 0,1 1 0,-1 0 0,1-1 0,-1 1-1,1 0 1,-1-1 0,1 1 0,-1-1 0,1 1 0,0 0-1,-1-1 1,1 1 0,-1-2 0,-7-13-301,8 15 306,-2-6 45,0 0 1,0 0-1,1 0 0,0 0 0,0 0 0,0-1 0,1 1 0,0-12 1,2-3 16,6-27 0,-2 23-42,0 1 0,2-1 0,13-30 0,-15 43-10,-1 1-1,2 0 1,-1 0-1,1 1 0,1 0 1,0 0-1,1 0 1,15-12-1,-8 11-8,-11 10 0,-1 1 0,2 0 5,0-1 0,-1 1 1,1 1-1,0-1 0,-1 1 0,1 0 0,-1 1 0,1-1 0,7 4 0,47 24 79,-59-29-83,18 10-28,0 1-1,-1 1 1,-1 1-1,1 0 1,-2 1 0,18 19-1,4 7 86,-24-27 48,-1 1-1,0 0 1,20 32-1,0 13 237,-28-45-332,-6 25 414,1-37-274,-1 0-300,-4 5 86,4-6-30,-13 6-1784,7-5-3355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41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80 11903,'0'0'2855,"2"-1"-2534,-2 0-266,1 1-1,0-1 1,0 1-1,0-1 1,-1 1-1,1-1 1,0 1-1,0 0 1,0-1-1,0 1 1,0 0-1,0 0 0,0 0 1,0-1-1,0 1 1,0 0-1,0 0 1,0 0-1,-1 1 1,1-1-1,0 0 1,0 0-1,0 0 1,0 1-1,1 0 1,-1 0-29,1 0 1,-1 0-1,0 0 1,0 0-1,0 1 1,0-1-1,0 0 1,0 1-1,0-1 1,0 1-1,0-1 1,-1 1-1,1 1 1,2 5-28,-1 1 0,0-1 1,-1 1-1,1 13 0,0 17-3,0 30 125,19 113 1,-12-109-526,-8-48 673,-1-23 275,-5-16-469,0-7-94,0 0 1,1 0-1,1 0 1,2-1 0,0 1-1,3-37 1,0 27 184,7-44 258,-7 65-460,0-1 0,1 1 0,1 0 0,0 0 0,5-10 0,-7 16 30,7-10 1,-8 14 0,0-1 1,1 1-1,-1-1 0,0 0 1,0 1-1,0-1 0,1 0 1,-1 0-1,0 0 1,0 0-1,0 0 0,0 0 1,1-2-1,-2 3 0,1-1 5,-1 1-1,0-1 0,0 1 0,1-1 1,-1 1-1,0 0 0,0-1 0,1 1 0,-1 0 1,0-1-1,1 1 0,-1 0 0,1 0 1,-1-1-1,0 1 0,1 0 0,-1 0 0,1-1 1,-1 1-1,1 0 0,-1 0 0,1 0 1,1 0-14,0-1 1,0 1 0,0 0 0,0 0 0,0 1 0,0-1-1,0 0 1,0 1 0,0-1 0,0 1 0,0-1 0,0 1 0,0 0-1,0 0 1,-1 0 0,1 0 0,0 0 0,-1 0 0,1 1-1,2 2 1,-2-2 75,1 0-20,-1 0 1,0 0-1,-1 0 1,1 0-1,0 1 1,-1-1-1,2 4 1,-1-3-14,5 9-29,3 4-9,-7-14-23,-1-1-9,0 0-53,13-5-29,-13 3 128,0 1 1,0-1-1,0 1 0,0-1 0,0 0 0,-1 1 0,1-1 0,0 0 0,2-2 0,38-36-5,-27 25 0,28-23 0,65-35-73,-63 49 73,-43 22 79,-1 0-55,1 1 0,0 0 0,-1 0 1,1-1-1,0 1 0,-1 0 0,1 0 0,-1 1 1,1-1-1,0 0 0,-1 0 0,1 1 1,-1-1-1,1 1 0,0-1 0,-1 1 1,1 0-1,1 1 0,3 2 7,-1 1-1,0 0 1,0 0-1,-1 0 1,5 7 0,12 22 473,-8-11-112,-12-21-347,0-1 1,0 1 0,0 0 0,0 0 0,-1 0 0,1 0-1,0 0 1,-1 0 0,1 3 0,1 7 313,0-1-322,-1-7-66,-1 0 0,1 0-1,-1 0 1,0 0 0,0 0-1,-1 0 1,1-1 0,-3 9-1,1 0-48,-4 27-1011,2-17-947,-1 31-1,5-51 287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8.2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37 824 17407,'-4'-10'-26,"0"0"0,1 0 0,0 0 1,1-1-1,0 1 0,1 0 0,-1-17 0,1 9 4,-2-27 63,2-1 0,2 1 0,2-1 0,15-80 0,-13 99-39,2-4 33,14-46-1,-18 71-18,4-16 84,2 0-1,1 0 1,15-23 0,-22 40-102,10-16 17,1 1 1,32-36 0,-42 51-11,0 1 1,1 0 0,-1 1 0,1-1 0,-1 1-1,1 0 1,0 0 0,0 0 0,1 0-1,-1 1 1,1 0 0,-1 0 0,1 1-1,-1 0 1,1 0 0,0 0 0,0 0-1,8 1 1,-9 1 12,0 0 0,-1 0-1,1 0 1,-1 1 0,1-1 0,-1 1-1,0 0 1,0 1 0,0-1 0,0 1-1,0 0 1,0 0 0,-1 0-1,1 0 1,-1 0 0,0 1 0,0 0-1,0-1 1,-1 1 0,1 0 0,-1 1-1,3 7 1,-2-5 52,0 1 0,0-1 1,-1 1-1,-1 0 0,1-1 0,-1 1 0,-1 0 0,1 0 1,-1 0-1,-1 0 0,1 0 0,-4 15 0,1-14 7,-1 0 0,0-1 1,0 1-1,-1-1 0,1 1 0,-2-1 0,1-1 0,-1 1 0,-1-1 0,1 0 1,-12 9-1,-10 6 199,-54 33 0,40-28-194,16-8-137,1 2 0,1 0-1,-27 32 1,48-50-30,-4 5-256,0-1 0,-1 0 0,1-1 0,-11 7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8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101 283 18431,'2'0'-29,"1"0"-1,-1 0 1,0 0 0,0 0-1,0 0 1,0-1-1,0 1 1,0-1-1,0 1 1,0-1 0,0 0-1,0 0 1,0 0-1,-1 0 1,3-1 0,0-1-60,-1 1 0,0-1 1,0-1-1,0 1 0,0 0 1,4-7-1,1-4-105,-1 0-1,12-30 0,-18 40 233,2-4 153,-1 0 0,0 0 0,0 0 0,-1 0 0,0 0 0,0-14 0,-2 4 245,0 0 0,-5-17 0,6 31-437,-3-6-88,-4 2 19,-3 3 32,8 5 53,0-1 1,0 1 0,1 0 0,-1 0-1,0 0 1,0 0 0,0 0 0,0 0 0,1 0-1,-1 1 1,0-1 0,0 1 0,0-1 0,1 1-1,-1 0 1,0 0 0,1 0 0,-1 0 0,1 0-1,-1 0 1,-1 1 0,-4 5 43,1-1 1,0 1 0,-7 8-1,3-2-70,-5 5 23,0 0-1,1 0 1,-12 24-1,21-34 6,1 1 0,1 0 0,-1 0 0,1 1 0,1-1 0,0 0 0,0 1 0,1 0 0,0-1 1,0 13-1,2-4-49,1-1 1,0 1 0,2-1-1,0 1 1,0-1 0,2-1-1,0 1 1,1-1 0,17 30-1,-16-35 62,0 0 0,0-1-1,0 0 1,2 0 0,-1-1-1,20 14 1,-26-20-71,1-1-1,0-1 1,0 1 0,0-1-1,0 1 1,0-1 0,1 0-1,-1 0 1,0-1-1,0 0 1,1 1 0,-1-1-1,0-1 1,1 1-1,-1 0 1,0-1 0,0 0-1,0 0 1,0-1 0,1 1-1,-1-1 1,-1 1-1,1-1 1,0-1 0,5-3-1,1-1-134,-1-1-1,0 0 1,0 0-1,-1-1 1,0 0-1,-1 0 1,13-21-1,29-63-3359,-33 59-1624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1:58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11391,'0'0'440,"3"2"-306,8 6-137,0 2 0,0-1 0,-1 1-1,0 1 1,-1 0 0,13 18 0,-3-3 71,-3-7 89,-2 1 1,0 1-1,-1 0 1,15 37-1,-4 5 3988,-26-62-3582,0 0-477,0 0-1,-1 0 1,1 0-1,0-1 1,0 1 0,0-1-1,-1 1 1,1-1 0,0 0-1,0 0 1,-1 0 0,1 0-1,0 0 1,-1 0-1,1-1 1,0 1 0,0-1-1,0 0 1,-1 1 0,1-1-1,0 0 1,0 0 0,-3-2-1,-5-4 126,0 1-1,0-2 1,-12-9-1,16 11-125,0 1-1,1-1 1,-1-1-1,1 1 1,0-1 0,1 1-1,0-1 1,-7-15-1,10 19-58,0 1-1,0-1 1,0 0 0,1 0-1,-1-1 1,1 1 0,0 0-1,-1 0 1,1 0 0,1 0-1,-1 0 1,0 0 0,1 0-1,0 0 1,-1 0 0,1 0-1,0 0 1,1 0 0,-1 0-1,0 0 1,1 1 0,0-1-1,-1 0 1,1 1 0,4-5-1,7-4-68,-1 1-1,2 0 1,-1 0 0,1 2-1,1 0 1,-1 0-1,22-7 1,115-31-604,-121 38 533,76-13-2200,-72 16-874,0-1 1,39-14-1,-31 2-667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01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5631,'0'0'0,"3"-12"-2256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01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8703,'0'0'7172,"2"0"-7086,1 1 20,6 1 93,0 1-1,0 0 0,16 7 1,-14-4-189,7 5-9,-15-8 2,-2-1 4,1 1 5,1 0-1,-1 0 1,0 0 0,0 0 0,0 1 0,-1-1-1,1 1 1,-1-1 0,0 1 0,0-1-1,0 1 1,1 6 0,-1 1 59,-1 1 0,0 17 1,-1-10 82,0 53 208,1-63-325,2 0-1,-1 0 1,1 0 0,0 0 0,1 0 0,4 9 0,0-5-49,1 1 0,0-1 0,15 18 1,1 1-30,11 22 60,-14-13 297,-10-20-555,-10-19 353,0-1 12,5 9-7,2-2-39,12 11 305,-18-18-257,11 3 108,-11-5-48,3-1-115,-1 0 0,1-1 0,-1 0 0,1 1-1,-1-2 1,0 1 0,0 0 0,-1-1 0,4-4 0,12-9 108,-15 12-123,1-1 1,-1 1 0,0-1 0,0 0 0,-1 0-1,0 0 1,0 0 0,-1-1 0,3-7 0,5-11 1,49-136 117,5-13-3577,-44 136 904,3 1-3279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09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524 170 1407,'0'0'5672,"0"-1"-5146,-6-17 388,6 16-722,-5-9 502,-20-6 84,23 16-202,-9-2-192,1 2-192,8 0 0,0 1-32,-8 0-128,-3 1-32,-6 2 3,17-2-32,0-1-118,-20 10-140,19-9 419,-5 2-15,0 1 1,0 0-1,0 0 0,1 1 0,-1 0 0,1 0 0,0 1 0,-8 9 0,-3 2-43,-8 9 44,-1 3-181,19-20 77,-2 2 54,0 1 0,1-1 0,-12 20 1,-3 6 396,7-11-510,2 0 1,-22 46 0,25-35-202,-9 22 578,-1 10 60,12-36-451,-8 30-172,13-23 241,3-30 80,2-6 26,-1 1 1,1-1-1,-1 1 0,1-1 0,0 1 0,1-1 0,-1 0 0,2 6 0,1 3-153,-1-5-140,-1 0 0,1-1 0,4 10 0,16 36 89,-17-40 181,0 0 0,0 0 0,13 20 0,-4-9 145,-13-22-110,1 1-38,3 8-172,2 0 1,-1-1 0,1 0-1,1 0 1,11 12 0,-14-18 93,0 1 0,-1-1 0,2 0-1,-1 0 1,0-1 0,1 0 0,-1 0 0,1 0 0,0 0 0,0-1 0,0 0 0,1-1-1,5 2 1,-2-2 5,-1-1 0,1-1-1,-1 1 1,1-1 0,15-4-1,10-2-18,-26 5 55,0-1 0,0 0 0,-1 0 0,1-1 0,-1 0 1,0 0-1,9-7 0,1 0-101,-13 7 48,1 0-1,-1 0 1,0 0 0,0 0-1,-1-1 1,1 0 0,5-8-1,-6 8 12,1-1 0,-1 1 0,-1-1-1,1 0 1,-1 0 0,0 0 0,0-1-1,0 1 1,-1-1 0,0 0 0,-1 0-1,2-11 1,-2 16-9,0-4 0,0 1 0,1-1-1,0 1 1,1 0 0,-1 0 0,5-6 0,-4 5-7,0 0 0,0 0 0,0 0 0,2-9 0,3-21-228,-5 17 252,2 1-1,0 0 1,13-32-1,-12 37 23,-1 0 0,0 0 0,-2 0-1,1-1 1,2-23 0,-6-17 78,0 28-32,-1 4 157,-2 0 0,-8-37 0,3 20 10,-14-118 783,4 22-471,15 114-821,-1 0 1,-1 1-1,-13-35 0,8 38-5681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44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709 33 63,'0'0'2803,"-2"0"-2179,-18-5 1076,18 5-643,0-1-774,-7-1-155,-24-1-33,29 3-81,-1 0 1,0-1 0,1 0-1,-1 0 1,1 0 0,-6-2-1,-6-1 254,1 0-1,-1 2 1,1 0-1,-25 0 0,-64 8 1112,48 2-775,17-2-470,16-1-134,-14 1 378,-19 6 613,54-12-452,1 4-198,-4-3-351,-4 15-199,6-11 200,0 0 0,1 0-1,0 1 1,0-1 0,0 1-1,1 0 1,0 0 0,0-1-1,0 1 1,1 0 0,0 11-1,1 4 49,0 0 0,-5 39-1,2-33-94,1 28 0,1-44 162,-1 0-1,-1 13 0,-2 10 146,-23 189-611,18-169 192,-26 245 113,24-213 351,2-24-774,4 52-508,8-91 1131,-1-1-402,-6 20 515,4-34-216,0 0 1,-1 0-1,-2 12 1,1-13-156,1 1 1,0-1 0,0 1 0,1 13 0,1-9 292,-1 0 1,-1 1-1,0-1 1,-1 0-1,0 1 1,-1-1-1,0 0 1,-7 16-1,7-19-301,1 1-1,0 0 1,0 0-1,1 0 1,0 19 0,0 9 1006,-1-25-1162,2 23 0,0 0-46,0-7 312,8 41 635,-1-12-2296,-4-42-2216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47.0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0 4479,'0'0'2240,"-1"2"-1984,-23 45 1582,20-38-1831,1 1 0,0-1 1,0 1-1,1 0 0,0 0 1,-1 14-1,1-9-19,-6 27-1,4-15 13,-12 50 944,4-19-344,7-22-482,-1 70 0,10 39 267,0-61-38,1-14-15,0 15 176,-1-41-210,-2-32-256,0 0 0,-2 13 0,3 115 38,0-63-120,-1 28-44,-3-72 145,1 1-1,2-1 1,1 1-1,8 35 1,-7-48-14,-3-14-25,0-1 0,0 1 0,1-1 0,2 9 0,1-3-32,-1 0-1,0 0 0,-1 1 1,0-1-1,-1 1 0,-1 0 1,0 0-1,-1 0 0,0 0 1,-2 15-1,1 29 360,1-40-177,-2 34 0,-2 22-11,1-17-151,3-13 93,1 1-194,0-15 166,-1-25 19,5 8-3,-5 1-22,-1-12-61,1 0-1,0 0 1,0-1 0,0 1-1,0 0 1,1 0-1,-1 0 1,0-1 0,0 1-1,0 0 1,1 0-1,-1-1 1,0 1-1,1 0 1,-1-1 0,1 2-1,1 2 24,2 9 65,-4-11 0,1 1-38,3 48-811,-3-36 840,1 7-88,-2-17 3,-2 22 8,-2 0 171,3-14-181,4 0 0,8 28 527,-9-24-364,2 38-1071,-3-49 999,-1 0-1,-1 0 1,1 0 0,-2 9 0,-2 14 244,4 10-291,4 150-3499,-3-161-665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5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1 181 11775,'0'0'0,"0"-15"0,1-3 0,3 1-160,1 1-24,0-2-8,-1-1 0,1 1-944,0 0-192,-1-2-40,-3-2-1656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53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9855,'0'0'-108,"7"8"-4405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245 1 19199,'-29'32'-48,"-53"64"-419,72-81 411,1-1 1,0 1 0,1 0-1,0 1 1,-7 22-1,-38 110 56,46-128 213,6-19-355,1 0-1,0-1 1,-1 1-1,1 0 1,-1 0-1,1 0 1,-1 0-1,1-1 1,-1 1-1,0 0 1,1-1-1,-1 1 1,0 0-1,1-1 0,-1 1 1,0-1-1,0 1 1,0-1-1,1 1 1,-2-1-1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2:54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6271,'0'0'8548,"0"3"-8480,1 5-29,0-5 50,-2 38 982,0-22-643,0 0 1,5 35-1,-1-33-492,-1 28 0,-2-29 248,5 33-1,5 17-336,-1 95-1,13 27 944,-5-61-372,-13-109-439,-3-16 101,0 0 0,0 0 0,-1 0 0,0 8 0,0 3-163,3 23 0,-2-23 14,0 22 0,0-24 88,-1 0 0,5 21 0,-2-19 111,0 24 0,0 40-126,19 109 0,-18-170-156,8 25 0,-6-28 52,5 32-1,-11-47 166,1 0-1,3 2-36,4 10 73,-6-8-142,-1-1-1,0 1 1,0-1 0,-1 8 0,2-8 34,-1-1 1,-2 17 62,-2-5-93,3-16 32,0 1 0,0-1 0,-1 0-1,1 1 1,0-1 0,0 1 0,0-1-1,0 0 1,0 1 0,0-1 0,0 0-1,0 1 1,1-1 0,-1 1 0,0-1 0,0 0-1,0 1 1,0-1 0,0 0 0,1 1-1,-1-1 1,0 1 0,1 1 2,5 8 35,1-1-32,-4-6-54,5 4-10,2 1 0,-7-4 0,26 21 64,-20-15 0,0 0 0,-2-2 11,-2-2 43,-4-5-56,14 13 67,18 12-374,-23-18 395,0 0 0,-1 1 0,12 15 0,-14-15-56,1 0 1,-2 1 0,7 11-1,1 2-119,2-1-119,-9-11 242,0 0 0,0-1 0,1 0 1,1 0-1,-1-1 0,20 15 0,-24-21-39,9 6 8,-12-5-63,11 9-131,4 2 341,24 16 1,-5-4-244,-27-22 38,-5-4 55,11 15-52,6 4 95,-17-16-58,16 9-126,1 1 278,-9-6-39,1 0 0,17 8 1,7 5-191,-25-14 188,1 0 1,-1 0-1,1-2 1,25 9-1,141 31 215,-177-44-314,5 0-193,-1 1-1,1-1 0,0 0 0,-1-1 0,1 1 1,6-1-1,3-3-1935,-1 0 1,21-6-1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3:33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925 0 12159,'0'0'24,"-2"2"-466,-13 10 210,2-2 6,2 0 0,-12 13 0,-2 4 487,-1 0 0,-1-2 0,-1-1 0,-34 21-1,31-23-229,0 2 1,1 0-1,2 2 0,0 2 0,2 0 0,1 2 0,-39 61 1,27-29 185,-3-2-1,-50 58 1,71-97-70,0 0-1,-2-2 0,0 0 0,-1-1 0,-1-1 1,0-2-1,-1 0 0,-36 16 0,32-19 36,26-11 78,11-11-672,9-6 457,1 1 0,21-14 0,-9 7-184,3-2 535,-32 22-478,8 8-123,-7-3 194,13 8-76,-14-6 74,0-1 0,0-1 12,3 11-10,3 9 66,5 38-109,-10-35 77,-3-24 466,1-2-479,-1 0-1,0 0 1,0 0 0,0 0-1,0 1 1,1-1-1,-1 0 1,0 0 0,0 0-1,0 0 1,0 0-1,0 0 1,1 0-1,-1 0 1,0 0 0,0 1-1,0-1 1,0 0-1,0 0 1,0 0 0,0 0-1,1 0 1,-1 1-1,0-1 1,0 0-1,0 0 1,0 0 0,0 0-1,0 1 1,0-1-1,0 0 1,0 0-1,0 1 17,0-1-1,0 0 1,0 0-1,0 1 1,0-1-1,0 0 1,1 1-1,-1-1 1,0 0-1,0 0 1,0 1-1,0-1 1,0 0-1,1 0 1,-1 0-1,0 1 1,0-1-1,0 0 1,1 0-1,-1 0 1,0 0-1,0 1 1,1-1-1,-1 0 0,0 0 1,0 0-1,1 0 1,-1 0-1,0 0 1,1 0-1,-1 0 1,0 0-1,0 0 1,1 0-1,6 0 69,0 0-1,1-1 1,-1 0 0,0 0-1,0-1 1,0 0-1,-1 0 1,1 0-1,0-1 1,8-5 0,-4 2-206,-3 2-154,0-1-1,0 0 0,-1 0 0,12-10 0,65-62-5365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3:34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 4 6271,'0'0'1046,"-2"-1"-945,1 1-54,1-1 1,-1 1-1,0 0 1,0 0-1,0-1 1,0 1-1,0 0 0,1 0 1,-1 0-1,0 0 1,0 0-1,0 0 0,0 0 1,0 0-1,1 1 1,-1-1-1,0 0 1,0 0-1,0 1 0,1-1 1,-1 1-1,0-1 1,0 0-1,1 1 0,-1-1 1,0 1-1,1 0 1,-1-1-1,1 1 1,-1 0-1,0 0 0,0 1 17,-1 0 0,-7 19 86,8-19 26,0 2 29,0-1 0,0 1 1,0 0-1,0 6 0,0-1 164,0 0 0,0 0-1,-1 0 1,0 0 0,0 0-1,-1 0 1,0 0 0,-1-1-1,0 0 1,0 1 0,-8 9-1,2-4-203,-25 25-1,19-22-202,6-6 35,-2-1 0,1 0 0,-13 7 1,-22 19 2,41-32 52,0 1 0,1 0 0,0 0 0,-1 0-1,2 1 1,-5 5 0,7-9 105,1-1-104,0 0-1,0 0 0,-1 0 0,1 0 1,0 0-1,-1-1 0,1 1 1,-1 0-1,1 0 0,-1-1 1,1 1-1,-2 1 0,-3 8 908,18-5-804,-6-4-166,0 0-1,1-1 0,-1 0 1,0 0-1,0 0 0,0-1 1,0 0-1,0 0 0,11-4 1,20-2-165,46-1-1597,-57 7-3771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3:37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491 38 4479,'-2'-1'-214,"-10"-10"-219,10 9 448,0 0 0,0 0 0,-1 0 0,1 0 0,-1 0 0,1 0 0,-1 1 0,1-1 0,-1 1 0,0 0 0,0 0-1,0 0 1,0 0 0,0 0 0,-4 0 0,6 1 4,-72-2 2457,64 3-2157,-1 0 0,1 0 0,0 1 0,0 0-1,-16 6 1,19-5-169,-38 14 847,0 3 0,-59 35 1,97-51-950,4-3-32,-1 1 0,1 0 0,0 0 0,0 0 0,-1 0-1,-2 4 1,-2 2 19,2-2-12,2-3 42,0 1 1,0-1-1,0 1 1,1 0-1,0 0 1,0 0-1,-3 7 1,0 2-105,0-1-1,0 1 1,2 1 0,0-1-1,0 0 1,1 1 0,0 15-1,1-19 27,1-1-1,0 1 1,1 0-1,0 0 1,5 18-1,-4-22-2,0 0 0,1 0-1,-1 0 1,1 0-1,1 0 1,-1-1-1,1 1 1,0-1-1,8 8 1,-2-3-2,1-1 0,0 0 0,1-1-1,0 0 1,20 9 0,66 23-38,-70-30-28,-27-10 124,0 1 1,0-1 0,0 1-1,0-1 1,0 1 0,-1-1-1,1 1 1,0 0 0,0-1-1,0 1 1,-1 0 0,1 0-1,0 0 1,-1 0 0,1-1-1,0 1 1,-1 0 0,1 0-1,-1 0 1,0 0 0,1 0-1,-1 0 1,0 2 0,0-2-27,0-1 1,0 1 0,0-1 0,0 1-1,0-1 1,0 1 0,-1-1 0,1 1-1,0-1 1,0 0 0,-1 1 0,1-1-1,0 1 1,-1-1 0,1 0 0,0 1-1,-1-1 1,1 0 0,0 1 0,-1-1-1,1 0 1,-1 1 0,0-1 0,0 1 37,-8 6 83,-1-1 0,0 0 0,-1 0 0,0-1 0,1 0-1,-2-1 1,-14 4 0,7-2-34,-66 15-33,40-11-549,43-10 189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3:38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0 197 8447,'9'6'-141,"-1"-2"0,0 1 0,1-1 0,0 0 0,10 2 0,-13-4 152,0-1 1,0-1-1,0 1 1,0-1-1,0 0 1,0 0-1,0-1 1,0 0-1,8-1 0,-6-1 254,1 0-1,-1 0 0,0 0 0,0-1 0,-1-1 1,1 1-1,-1-1 0,0 0 0,0-1 0,0 0 1,-1 0-1,0 0 0,0-1 0,-1 0 0,1 0 1,-2 0-1,1 0 0,-1-1 0,6-15 0,8-12 4,-17 33-80,-1 1-137,0-1 0,0 0 0,1 1-1,-1-1 1,1 0 0,-1 1 0,1-1 0,1-2-1,-1 3-15,-1 0-1,1 0 1,-1 0-1,1 0 1,-1 0-1,0 0 0,1 0 1,-1 0-1,0 0 1,0 0-1,1 0 1,-1 0-1,0 0 1,0 0-1,0 0 0,-1-1 1,1 1-1,0 0 1,0 0-1,0 0 1,-1 0-1,1 0 1,-1 0-1,1 0 0,0 0 1,-1 0-1,0 0 1,0 0-1,0-1-6,0 1 0,0 0 0,0 0 0,0 0 0,0-1 0,-1 1 0,1 1 1,0-1-1,-1 0 0,1 0 0,0 0 0,-1 1 0,1-1 0,-1 1 0,0-1 0,1 1 0,-1-1 0,1 1 0,-1 0 0,-2 0 0,0 0-14,0 0 0,0 1 0,0 0 0,0 0 0,0 0 0,0 0 1,-5 3-1,-2 1-106,-9 3 288,1 1 0,-28 18-1,42-23-200,-1 0 0,1 0-1,0 1 1,0-1-1,1 1 1,-1 0-1,1 1 1,0-1 0,1 1-1,-1 0 1,1 0-1,-3 8 1,-1 5-8,1 1 0,1-1 1,1 1-1,0 0 0,2 0 1,0 1-1,2-1 0,0 0 0,1 1 1,5 28-1,-3-41 97,-1 0 0,2 0 0,-1 0 0,1 0 0,1 0 0,-1-1 0,11 14 0,-12-18-187,0-1 1,0 1-1,1-1 1,-1 1-1,0-1 1,1 0-1,-1 0 1,1 0-1,0-1 0,0 1 1,-1-1-1,1 0 1,6 1-1,23 9 696,-30-9-609,0 0-1,0-1 1,1 0 0,-1 1-1,0-1 1,1 0-1,-1 0 1,1-1-1,-1 1 1,1-1 0,0 0-1,-1 0 1,1 0-1,-1 0 1,1-1 0,0 1-1,-1-1 1,6-2-1,66-20-1313,-67 21 867,0-1 0,14-7 1,48-29-4188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53:39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351 1 15999,'-57'28'0,"35"-18"0,-27 16 0,5 1-102,21-13-110,-25 18 0,40-26 171,1 1-1,0 0 1,0 0-1,0 0 1,1 1 0,-9 14-1,7-8 69,0 1-1,2 0 1,0 0-1,1 0 1,0 1-1,-4 29 1,7-34 48,1 0-1,1 0 1,-1 0 0,2 0 0,-1 0-1,2 0 1,-1 0 0,2 0 0,-1 0-1,8 19 1,-6-23-24,1 0 0,-1 0-1,1-1 1,0 1-1,0-1 1,1 0 0,0-1-1,0 1 1,0-1 0,1 0-1,-1-1 1,1 1 0,0-1-1,1-1 1,-1 0-1,13 5 1,2-2 60,0 0 0,1-1 0,-1-2 0,39 2 0,-15-5 25,0-3 0,-1-1 0,57-13 0,-88 14-329,-1 0 0,1-1-1,-1 0 1,0-1 0,16-9-1,154-92-5862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42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17407,'8'6'8,"1"0"-1,-1 0 1,-1 1-1,1 0 1,-1 0 0,-1 1-1,1 0 1,5 9-1,1 3 27,-1 1-1,12 29 0,-6-8 53,2-1-1,1-1 0,3 0 1,1-2-1,35 41 0,-40-51-1417,-18-25 543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42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78 18431,'31'143'-1123,"8"24"676,0-48 1209,-35-108-643,-1 0 0,-1 0-1,3 12 1,-5-21-91,-3-1-339,0 0 274,1 0 33,0 0 0,-1 0 0,1 0 0,0 0 0,0-1 0,-1 1 0,1-1 0,0 0 0,-1 1 0,1-1 0,0 0 0,-1 0 1,1-1-1,0 1 0,-1 0 0,1-1 0,0 1 0,-1-1 0,1 0 0,0 0 0,0 0 0,-3-2 0,0-2-8,0 1 1,1-1-1,0-1 0,0 1 0,0-1 0,1 1 0,0-1 1,0 0-1,0 0 0,1 0 0,-3-12 0,-4-7 18,2 3-26,1 0 0,2 0 0,0 0 0,-1-29-1,-1 1 9,-8-148 645,14 193-569,1 1 0,0-1 0,-1 1 0,1-1 0,1 1 0,2-7 0,-3 9 64,-1 1-100,0 0-1,0 0 0,1 0 1,-1 0-1,0-1 1,1 1-1,-1 0 0,1 0 1,-1 0-1,1 0 1,0 0-1,1-1 0,3-6 169,0 0-104,-5 7-88,1 1 0,0 0-1,-1-1 1,1 1 0,-1 0-1,1 0 1,0-1 0,-1 1-1,1 0 1,0 0 0,0 0-1,-1 0 1,1 0 0,0 0-1,-1 0 1,1 0 0,0 0-1,-1 0 1,1 0 0,1 1 0,-1-1 5,46-1 48,-36 0-49,0 1 0,0 0 1,-1 1-1,1 0 0,13 2 1,-3 3 30,31 12 0,-44-15 32,0 1 1,-1 0-1,0 0 1,1 1-1,-2 0 1,13 11-1,-18-14 52,-1 0-94,0 1 1,0 0-1,0 0 1,-1 0-1,1 0 1,-1-1 0,0 1-1,0 0 1,0 0-1,0-1 1,0 1-1,0-1 1,-1 1-1,1-1 1,-3 3-1,1-2 19,0 0 0,-1 0-1,1-1 1,-1 1 0,1-1-1,-1 0 1,0 0 0,0 0-1,-6 2 1,-225 76 558,217-76-2229,-11-2-5608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5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9 13439,'8'-6'92,"-6"4"-17,0 2 22,1 0-47,-1 0 0,0 0-1,1 0 1,-1 0 0,0 0-1,1 1 1,-1-1 0,0 1-1,1 0 1,-1-1 0,0 1 0,0 0-1,0 0 1,0 1 0,0-1-1,0 0 1,0 1 0,0-1-1,-1 1 1,1-1 0,0 1-1,2 4 1,2 3-91,0 1-1,-1 0 1,8 19 0,2 4-251,20 43-200,-32-71 513,6 20 104,-4-6-41,-6-16-34,0 0 0,1-1 330,-2-1-201,0 2-141,0 0 0,-1 0 0,0 0 1,1-1-1,-1 1 0,0-1 0,0 0 0,-1 0 1,1 0-1,0 0 0,-1 0 0,1-1 0,-1 0 0,1 1 1,-1-1-1,0-1 0,1 1 0,-5 0 0,-5 2 139,11-2-169,1 0-1,-1-1 1,0 1-1,1 0 1,-1-1 0,0 0-1,1 0 1,-1 1-1,0-1 1,0 0-1,1 0 1,-1 0-1,0-1 1,0 1-1,1 0 1,-1-1-1,0 1 1,-2-2-1,-1 1 119,0-1 0,0-1 0,0 1 1,0-1-1,0 0 0,1 0 0,-1 0 0,-6-6 0,10 8-117,1 1 6,-1-1 1,1 1-1,0-1 0,-1 1 0,1-1 1,0 1-1,0-1 0,-1 0 0,1 1 1,0-1-1,0 1 0,0-1 0,0 1 1,0-1-1,0 0 0,0 1 0,0-1 1,0 1-1,0-2 0,0-1 16,-2-7-57,2 8 0,-1 0 1,1 0-1,0 0 0,0 0 1,0 0-1,0 0 1,0-1-1,0 1 1,0 0-1,1 0 1,-1 0-1,1 0 1,-1 0-1,1 0 0,0 0 1,0 0-1,0 1 1,2-4-1,0-1 10,0 1 1,1 0-1,0 0 0,0 0 0,0 1 1,0-1-1,1 1 0,-1 0 0,1 0 0,0 1 1,1-1-1,-1 1 0,0 0 0,1 0 1,0 1-1,0 0 0,-1 0 0,1 0 0,1 1 1,-1 0-1,0 0 0,0 0 0,8 1 1,-3 1 43,0-1 0,1 2 0,-1 0 0,0 0 0,0 1 1,0 0-1,0 1 0,-1 0 0,1 1 0,-1 0 0,0 1 1,-1 0-1,1 0 0,-1 1 0,12 12 0,63 52 442,-79-66-457,-3-4-34,-1 1 0,1 0 0,0-1 0,0 1 0,0-1 0,0 0 0,0 0-1,0 0 1,2 1 0,8 2-59,2-1 64,-2-5 30,1-3 39,-12 4-52,-1 0 0,1 1 0,0-1-1,0 0 1,0 0 0,0 0 0,-1 1 0,1-1 0,0 0 0,-1 0 0,1 0 0,-1 0 0,1 0-1,-1 0 1,1-2 0,1-1-1,-1 0 0,1 0 0,1 0 0,-1 0 0,0 0-1,4-3 1,0-1 45,1-1-1,-2 1 0,1-1 1,-1 0-1,0-1 0,-1 1 1,4-15-1,-6 20-60,0 0 1,0-1-1,0 1 1,0 0-1,1 1 1,-1-1-1,1 0 0,0 1 1,1-1-1,-1 1 1,7-5-1,-8 6-48,0 1 30,1 0 81,0 0-1,0 0 1,1 0 0,-1 0 0,0 0 0,0 1 0,0 0 0,1-1 0,-1 1 0,0 0 0,1 1 0,-1-1 0,0 0 0,0 1 0,0 0-1,1 0 1,-1 0 0,0 0 0,5 3 0,-5-2-12,0 0 0,0 0 0,0 1 0,-1-1-1,1 1 1,-1 0 0,1 0 0,-1 0 0,0 0 0,0 0-1,0 0 1,0 0 0,-1 1 0,1-1 0,-1 1 0,0-1-1,1 6 1,1 4 179,-1 0 0,-1 0 0,1 21 0,-3-15-94,0 0 0,-1 0 0,-5 20 0,3-12-1948,4-25 1005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5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13695,'-2'8'2,"1"-3"-4,0 0-1,0-1 1,0 1-1,1 0 1,0 5-1,-1 10 75,2 0 1,0-1-1,1 1 1,0-1-1,2 1 1,1-1-1,11 31 1,-12-42 25,0-1 0,0 0 0,1 0-1,0 0 1,0 0 0,0-1 0,1 0 0,0 0 0,12 8 0,-9-7 24,2 0 0,-1-1 0,1 0 0,-1-1 0,2 0 0,12 4 0,-16-8-43,0 0 0,0 0 0,-1-1-1,1 0 1,0 0 0,0 0 0,0-1-1,-1-1 1,1 1 0,-1-1 0,1-1-1,10-4 1,-16 6-33,0 0-1,0-1 0,0 0 1,0 1-1,0-1 1,0 0-1,0 0 1,0 0-1,-1 0 0,1 0 1,1-5-1,2 0 100,-1 1-81,-1 1 1,1-1 0,-1 0 0,-1 0 0,1 0-1,-1 0 1,0-1 0,0 1 0,-1-1 0,0 1 0,0-1-1,0 1 1,-1-1 0,0 0 0,0 1 0,-1-1-1,-2-10 1,3 13-35,-1 0-1,1-1 1,0 1-1,0-7 1,1 6-19,-1 1 0,0 0 1,0-1-1,-2-7 0,0 1 12,0 4-12,0 0 1,1-1 0,0 1 0,0-14 0,-1-11-404,1 29-1064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6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18175,'-3'660'216,"9"-526"-690,-4-126-660,10-8-8159,-11 0 9653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7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18815,'7'98'840,"-5"-65"-887,1 23 6,-6 58 106,-15 207 254,11-280-1215,-1 0-1,-24 65 1,31-103-461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7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15103,'3'1'92,"13"2"49,0 0 0,1-1 0,17-1 0,-13 0 243,35 5 0,-45-4-291,234 44 70,-214-44-411,-11-5-3765,-9 2 1932,-9 1 1689,0 0-766,9 5-1163,-7-3 2792,-1 0 0,0 0 0,0 1 0,0 0 0,0-1 0,0 1 0,0 0-1,-1 0 1,3 5 0,0 1-157,-1 0 0,1 0 0,-2 1 0,1 0 0,-1 0 0,-1 0 0,0 0 0,1 20-1,-1-15-26,-1-3-58,-1 1-1,0 0 1,-1-1-1,-1 1 1,-3 13 0,0 8 422,5-25-332,-8 13-2,2-10-280,1-2-54,3-8-64,1-3-621,-1-1 493,0 1-1,1 0 1,-1-1-1,1 1 1,-1-1 0,1 1-1,0-1 1,0 0-1,-1 0 1,0-1-1,-3-12-4926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8.0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0 20735,'0'0'0,"-5"12"0,-1 3-128,-1 0-32,2 0 0,0-1-7968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1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49 15615,'-47'9'0,"43"-8"76,-1 0 0,1 0 0,-1 1 0,1-1 0,0 1 0,-1 0 0,1 0 0,0 1 0,0-1 0,1 1 0,-1 0 0,0 0 0,1 0 0,0 0 0,0 1 0,0 0 0,-5 7 0,-1 6 373,1-1-1,1 2 0,0-1 0,-8 36 1,8-26-219,-5 31 158,-4 10-104,11-51-188,-6 34-1,10-44-98,0 1 0,1 0 0,-1-1 0,2 1 1,-1 0-1,4 12 0,-4-18-41,0-2 32,0 1 1,0 0-1,1 0 0,-1-1 0,0 1 0,0 0 0,1 0 1,-1-1-1,0 1 0,1 0 0,-1-1 0,1 1 0,-1 0 1,1-1-1,-1 1 0,2 0 0,-1 1-34,12 9 30,-9-9 22,-1-2 2,0 1 3,-1 0 0,1-1 1,0 0-1,0 1 1,0-1-1,-1-1 1,1 1-1,0 0 1,0-1-1,0 1 1,-1-1-1,1 0 1,0 0-1,3-1 1,-2 0-41,-1 0 1,1-1 0,-1 1-1,0-1 1,0 1 0,0-1-1,0 0 1,0 0 0,3-6 0,20-34 184,-14 22-19,7-10-26,17-32 36,-10 9-117,-2-1 0,17-64 0,-35 98 73,0-4 120,17-40-1,-18 55-147,-5 8 182,2 4-161,2 2-70,0 1 0,0 0 1,-1 0-1,0 1 0,0-1 0,0 1 0,-1-1 0,0 1 0,0 0 0,2 8 0,1 12-23,2 30 0,-1-10-183,21 99 150,-25-136 47,0 0 1,1-1-1,0 1 1,1 0-1,8 13 1,28 37 28,-29-43-56,-8-11 3,7 5 14,7 7-91,-10-9 16,-6-6 14,1 0 0,-1 0 0,0 0-1,0 0 1,0 0 0,-1 0 0,1 0 0,0 4 0,1-2-108,-2-1-157,0-1-554,-1 8 281,1-10 554,0 0 0,0 0 0,0 1 0,0-1-1,0 0 1,0 0 0,0 0 0,0 0 0,0 0 0,0 0 0,0 1 0,0-1 0,0 0 0,0 0 0,0 0-1,0 0 1,-1 0 0,1 0 0,0 0 0,0 0 0,0 1 0,0-1 0,0 0 0,0 0 0,0 0 0,0 0 0,-1 0-1,1 0 1,0 0 0,0 0 0,0 0 0,0 0 0,0 0 0,0 0 0,-1 0 0,1 0 0,0 0 0,0 0-1,0 0 1,0 0 0,0 0 0,-1 0 0,1 0 0,0 0 0,0 0 0,-19 3-6297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8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80 286 19967,'4'32'21,"-2"0"0,-3 53 0,0-21-81,1-42-167,-5 118-2283,3-131 2534,0 0 0,0 0 0,0 0 0,-1 0 1,0 0-1,-5 9 0,7-17 1048,-11-1 64,11 0-1125,0 0-1,0 0 1,0 0-1,0-1 1,0 1 0,0 0-1,0-1 1,1 1 0,-1-1-1,0 1 1,0-1 0,0 1-1,0-1 1,0 0-1,1 0 1,-1 1 0,0-1-1,1 0 1,-1 0 0,0 0-1,1 0 1,-1 0 0,-8-21 45,4 4-56,2 1 0,0-1 0,1 0 0,0-28 0,8-72 0,-6 108 0,5-43 32,20-91 0,-17 116-19,0-1 0,2 1 0,1 1-1,25-44 1,-32 64-12,0 1 1,1 0-1,-1 0 0,1 0 1,0 1-1,1-1 0,-1 1 0,12-7 1,-13 10 4,-1 0-1,0 0 1,0 1 0,1-1 0,-1 1 0,1 0-1,-1 0 1,1 0 0,0 0 0,-1 1 0,1-1 0,0 1-1,0 0 1,-1 0 0,1 1 0,0-1 0,-1 1 0,1 0-1,5 1 1,0 2 5,0 0-1,-1 0 0,1 1 1,-1 0-1,0 0 1,-1 1-1,1 0 0,-1 0 1,0 1-1,0 0 1,6 10-1,-9-13 32,-1 0 0,-1 0 1,1 1-1,-1 0 0,0-1 0,0 1 1,0 0-1,-1 0 0,1 0 0,-1 0 0,-1 0 1,1 0-1,-1 1 0,1-1 0,-1 0 1,-1 0-1,1 0 0,-1 0 0,0 1 1,0-1-1,-1 0 0,-2 7 0,0-4 57,0-1 0,-1 0 0,1 0 0,-1 0-1,-1-1 1,1 1 0,-11 8 0,-3 1-41,-26 17 0,40-30-159,-1 0 0,1 0 0,-1 0 0,1-1 0,-1 0 0,0 0 0,0 0 0,0-1 0,0 0 0,-1 0 0,1 0 0,0-1 0,-7 0 1,11-1-86,1 1 0,-1-1 0,1 0 0,-1 1 1,1-1-1,-1 0 0,1 0 0,0 0 1,0 0-1,-1 0 0,1 0 0,0 0 0,0 0 1,0 0-1,0-1 0,0 1 0,0-2 1,-5-10-6189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8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0 22783,'6'29'37,"-2"1"0,-1-1 0,-2 1 0,0 0 0,-5 39-1,1 24-103,3-55-266,-10 74-1,-1-59-687,-3-1 1,-40 101 0,52-147 119,-1-1 0,1 1 1,-1-1-1,0 0 1,0 0-1,-7 6 1,1-1-4126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9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121 519 24063,'-7'24'-219,"-17"39"0,-1-1-1054,3 21-634,11-36 1496,1-4-26,2-51-483,5 4 379,1 0 1,1-1 0,-1 1 0,1 0 0,-1-1 0,1 1 0,1-1 0,-1 0 0,1 1-1,0-10 1,1-8-4404</inkml:trace>
  <inkml:trace contextRef="#ctx0" brushRef="#br0" timeOffset="1">110 0 22783,'0'0'0,"-4"15"-1328,-2 25-7304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9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446 203 21119,'7'-14'-81,"-1"0"0,0 0 0,-1-1 1,3-17-1,-6 28-45,-2-1 1,1 0-1,0 1 1,-1-1-1,0 0 1,0 0-1,0 0 0,-1 0 1,0 1-1,0-1 1,0 0-1,0 1 1,-1-1-1,1 1 1,-1-1-1,0 1 1,-4-6-1,4 8 115,0 0 0,0 0 0,0 0 0,0 0 0,0 1 0,-1-1 0,1 0 0,0 1 0,-1 0 0,0-1-1,1 1 1,-1 0 0,0 0 0,1 1 0,-1-1 0,0 0 0,0 1 0,0 0 0,1 0 0,-1 0 0,0 0 0,0 0 0,0 0 0,0 1-1,-3 0 1,-2 1 141,1 1-1,-1-1 0,1 1 0,0 0 0,0 1 0,0 0 1,0 0-1,-6 5 0,-13 15 373,1 0 0,1 1 0,-29 41 0,-3 1-115,41-48-379,0 0 1,-15 25 0,-1-2 185,23-32-177,0 1 0,-13 22 0,19-30-48,0 1 0,1 0-1,0-1 1,-1 1 0,1 0 0,1 0-1,-1 0 1,0 0 0,1 0 0,0 0-1,0 0 1,0 0 0,1 0-1,0 4 1,1-3-24,-1 1-1,1 0 1,0-1 0,1 1-1,-1-1 1,1 0-1,1 1 1,-1-1 0,0-1-1,1 1 1,0-1 0,0 1-1,1-1 1,-1 0-1,9 6 1,-8-8-103,-1 1 1,1-1-1,-1 0 0,1 0 1,0 0-1,0 0 0,0-1 1,0 0-1,0 0 0,0 0 1,0-1-1,0 0 0,0 0 1,0 0-1,0 0 1,0-1-1,10-2 0,6-5-2614,0-1 0,39-22-1,-49 24 1594,15-8-2313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19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345 37 12287,'2'-1'123,"-1"-1"-1,1 0 1,-1 1 0,0-1-1,1 0 1,-1 0-1,0 0 1,0 1-1,0-1 1,0-1-1,0 1 1,0-2-1,1-3 2983,-18 5-1698,13 2-1331,1-1 1,-1 1 0,1 0-1,-1 0 1,1 0-1,-1 0 1,1 0-1,-1 0 1,1 1-1,-4 0 1,-5 3-69,1 1 0,-1-1 0,1 2 0,0 0 0,-12 9 0,-46 41 31,20-15 175,34-29-209,0 0-1,1 1 0,-21 26 1,28-30-6,0-1 1,1 1 0,-1 1 0,2-1 0,-1 0 0,1 1 0,1 0-1,-3 11 1,1 2 4,5-23-12,0 6-65,3-7 6,4-1 72,1 0-1,-1-1 1,1 0 0,-1 0-1,0-1 1,9-6 0,43-34 158,-28 21-132,-7 3 148,23-24 0,-19 17-100,0 4 20,-15 11 218,-12 10-93,-1 1-184,1 1 0,-1 0 0,0-1 0,1 1 0,-1 0 0,1-1 0,-1 1 0,1 0 0,-1 0 0,0-1 0,1 1 0,-1 0 0,1 0 0,-1 0 0,1 0 0,-1-1 0,1 1 0,-1 0 0,1 0 0,-1 0 0,1 0 0,-1 0 0,2 0 0,-2 1-31,5 5-45,-1-1 0,0 1 0,-1 0 0,1 0 0,3 10 1,2 6-118,-7-18 160,0 1 0,0 0 1,0 0-1,1 6 1,5 12-103,-7-21-170,-1-2 242,1 1 0,-1-1 1,0 0-1,0 1 1,0-1-1,0 1 1,1-1-1,-1 0 0,0 1 1,1-1-1,-1 0 1,0 1-1,1-1 1,-1 0-1,0 0 0,1 1 1,-1-1-1,0 0 1,1 0-1,-1 0 1,1 1-1,-1-1 0,0 0 1,1 0-1,-1 0 1,1 0-1,-1 0 1,1 0-1,-1 0 0,16 0-1997,-5-4-4568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0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23679,'2'48'-154,"-2"0"-1,-2 0 0,-10 58 1,-1 22-157,5-12 6,-36 178 0,35-244 73,5-27-2809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0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20991,'2'3'-2,"1"0"0,-1-1-1,0 1 1,1-1 0,-1 1 0,1-1-1,0 0 1,0 0 0,0 0 0,0 0-1,0-1 1,0 1 0,0-1-1,1 0 1,3 2 0,2-1-28,3 1-163,0-1 1,1 0-1,-1-1 1,18 0-1,19 2-3,114 20 828,-161-23-2057</inkml:trace>
  <inkml:trace contextRef="#ctx0" brushRef="#br0" timeOffset="1">658 431 26495,'2'8'-13,"3"8"-222,-1 0 0,0 0 0,1 31 0,-4-25-228,0-16 415,-1-1-1,0 1 1,0 0 0,0 0-1,-1-1 1,-2 11-1,-3 4 31,-1 0-1,-13 25 0,20-44-70,0-1-1,0 1 0,-1 0 1,1-1-1,0 1 0,-1-1 1,1 1-1,0-1 0,-1 1 1,1-1-1,0 1 0,-1-1 0,1 0 1,-1 1-1,1-1 0,-1 1 1,1-1-1,-1 0 0,1 0 1,-1 1-1,0-1 0,1 0 1,-1 0-1,1 0 0,-2 1 0,-9-3-7951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0.7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25727,'0'0'0,"-4"15"-488,-1-1-96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1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67 389 19839,'34'1'0,"-18"-1"0,0 1 0,1-2 0,31-5 0,-28 2-192,-1-2 0,26-9 0,-39 12 217,0 0 1,0 0 0,0 0-1,-1-1 1,0 0 0,1 0 0,-2 0-1,1-1 1,0 0 0,-1 0-1,5-7 1,-1 1 324,-1-1 0,0-1 0,9-23-1,-14 30-260,0 0 0,-1 0-1,1 0 1,-1 0-1,-1 0 1,1 0 0,-1 0-1,0 0 1,-1 0 0,1 0-1,-3-9 1,0 2-24,-1-3 32,-1 0-1,-11-27 0,15 39-75,-1 0 0,0 1 0,0-1 0,-1 1 0,1-1 0,-1 1-1,1 0 1,-1 0 0,0 0 0,0 0 0,-1 1 0,1-1 0,0 1 0,-1 0-1,0 0 1,-5-3 0,2 3-15,-1 0-1,1 0 1,-1 1-1,0 0 1,1 0-1,-1 1 1,0 0 0,1 0-1,-1 0 1,0 1-1,1 1 1,-1-1-1,1 1 1,0 0-1,-1 1 1,1 0 0,0 0-1,0 1 1,1-1-1,-1 1 1,1 1-1,0-1 1,-11 12-1,0-1 30,1 2-1,-24 31 1,33-38-55,1 0 1,0 0 0,0 1-1,1-1 1,1 1-1,0 0 1,-3 13-1,4-13 131,1 0 0,1 1 0,-1 16 0,2-23-334,0 0 0,1 1 0,-1-1 0,1 0 0,1 0 1,-1 0-1,1 0 0,0 0 0,4 8 0,2 1-7345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1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 22527,'3'9'-25,"7"13"-773,-1 0 0,6 26 1,-13-41 593,-1 0 0,1 0 0,-2 0 1,1 0-1,-1 0 0,0 1 0,0-1 0,-1 0 1,0 0-1,-1 0 0,-2 10 0,-12 23 4027,12-49-3465,1 5-300,2 0-35,-1-1 0,1 1-1,0-1 1,1 1 0,-1-1 0,1 0 0,0 1 0,0-1 0,0 1-1,1-1 1,0 0 0,0 1 0,0-1 0,3-7 0,3-5-169,1-1 0,11-18 0,-19 35 138,9-14-55,1 0 1,0 0-1,1 1 0,16-17 1,-21 25 72,0 0 0,1 1 0,0 0 0,0 0 0,0 0 0,0 1 1,1 0-1,0 0 0,0 0 0,0 1 0,8-2 0,-13 5-1,0-1 1,0 1-1,0 0 0,0-1 0,0 1 0,0 0 0,0 1 1,0-1-1,0 1 0,0-1 0,0 1 0,0 0 0,0 0 1,-1 0-1,1 0 0,0 1 0,-1-1 0,1 1 0,-1-1 1,1 1-1,-1 0 0,0 0 0,0 0 0,1 0 0,-2 1 1,1-1-1,2 4 0,3 6 154,0 0 0,-2 1 1,0 0-1,7 23 0,-4-9 84,30 103-394,-27-73-922,-10-55 412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2.0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1 185 17535,'1'25'0,"9"49"0,-1-19 0,-5-23 58,8 97-730,-11-109 827,-2 0 0,0-1 0,-1 1 0,-6 27 1,8-45 689,0 0-578,0 6 105,-2-12 306,-3-17 262,3 2-916,0 1 0,1-1 0,3-31 0,0 0 84,2-12-24,3 21-91,25-134-66,-29 165 71,0 0 0,1 1-1,-1 0 1,2-1 0,-1 2 0,2-1-1,-1 0 1,1 1 0,12-13 0,-16 18-3,1 0 1,0 0 0,1 1 0,-1-1 0,1 1 0,-1 0 0,1 0 0,0 0 0,-1 0 0,1 0 0,0 1 0,0 0 0,0 0 0,0 0 0,1 0 0,-1 1 0,0-1 0,0 1 0,0 0-1,0 0 1,1 1 0,-1-1 0,0 1 0,0 0 0,6 2 0,-1 1 3,-1-1 0,0 1 0,-1 1 0,1-1 0,-1 1 0,0 0 0,0 1 0,0 0 0,7 9 0,-1 1-38,-1 0 0,20 35-1,-16-26-74,26 32 0,-6-8-106,-28-39 166,-1 1-1,12 10 1,-15-17 73,0 0 1,0-1 0,0 0-1,1 0 1,-1 0 0,1-1-1,-1 1 1,8 1 0,-10-3-34,5 2-26,0-1 0,0 0 0,10 1 0,-15-2 33,1-1 1,0 0-1,-1 0 1,1-1-1,0 1 1,0-1-1,-1 1 1,1-1-1,-1 0 0,1 0 1,0 0-1,2-1 1,3-3-58,0 0-1,0-1 1,0 0 0,0 0 0,-1 0 0,0-1-1,0 0 1,-1-1 0,0 1 0,0-1 0,-1 0-1,5-10 1,1-1 58,-1 0-1,-1-1 1,-1-1-1,-1 1 1,-1-1-1,0 0 1,-2 0-1,3-29 1,-7 45 26,0 0 0,0 0 0,-1 0 1,1 0-1,-1 0 0,0 0 1,-1 0-1,1 1 0,-1-1 1,-2-5-1,3 8 4,0 0-1,-1 0 1,1 1-1,0-1 1,-1 0-1,1 1 1,-1-1-1,1 1 1,-1-1-1,1 1 1,-1 0-1,0-1 1,0 1-1,0 0 1,0 0-1,0 1 1,0-1-1,0 0 1,0 1-1,0-1 1,0 1-1,0 0 1,0-1-1,-1 1 1,-2 0-1,1 1-10,1 0 0,-1 0 0,1 0 1,0 0-1,0 1 0,-1-1 0,1 1 0,0 0 0,0 0 0,1 0 0,-1 0 0,0 0 0,1 1 0,-1-1 0,-3 6 1,-2 2 25,1 1 1,-13 22-1,9-11 23,2 0 1,0 1-1,2 0 0,0 0 0,-6 43 1,8-35-51,-12 116 50,15-107-66,1-1-1,7 51 1,-6-86-1,1 0-1,1 0 1,-1 0 0,0 0 0,1 0 0,0 0 0,0 0-1,0 0 1,0-1 0,1 1 0,0-1 0,-1 0-1,1 0 1,0 0 0,0 0 0,1 0 0,-1-1-1,1 1 1,-1-1 0,1 0 0,0 0 0,0 0-1,0-1 1,0 1 0,0-1 0,0 0 0,0 0 0,0-1-1,0 1 1,1-1 0,-1 0 0,0 0 0,0 0-1,0 0 1,1-1 0,3-1 0,7-1-370,-1-2 0,0 1 0,0-2 0,0 0 1,-1 0-1,22-15 0,17-16-6132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1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254 361 21503,'56'-114'-1048,"-46"91"720,-1-1 0,11-50 0,-19 68 433,-1 0 0,1 0 0,-1 0 1,0 0-1,-1 0 0,1 0 0,-1 0 0,0 0 0,-3-7 0,3 9-11,0 0 1,-1 1-1,1-1 0,-1 1 1,0 0-1,0 0 0,0-1 1,0 1-1,-1 0 0,1 1 1,-1-1-1,0 0 0,0 1 1,0 0-1,0-1 0,-4-1 1,4 3-71,0 0 1,0 0-1,1 0 1,-1 1-1,0-1 1,0 1 0,0 0-1,0 0 1,0 0-1,0 0 1,0 0-1,0 0 1,0 1-1,0 0 1,0-1-1,1 1 1,-1 0-1,0 1 1,0-1-1,1 0 1,-1 1-1,-3 2 1,-5 5-97,0-1 1,0 2-1,-12 14 0,18-20 84,-8 10-70,5-7 70,1 0 0,0 1 0,1 0 0,0 0 0,0 0 0,-7 15-1,11-19 4,-8 18 87,1 1-1,-8 28 0,5-12-22,7-23-68,1-1 1,-4 22-1,-11 127-191,7-28 377,6-56-87,4-42-128,2 0 0,2 0 0,9 59 0,-6-41-22,3 12-48,-4-47 57,-1-3-2,1 0 1,8 21 0,-7-25 1,-4-11-134,12-12-1136,-10 6 1127,-1 1 0,0-1 0,0 0 0,0 0 0,0 0 0,0-1 0,0 1 0,-1 0 1,1-1-1,-1 1 0,0-1 0,0 1 0,0-8 0,1 1-938,-1 0-1,-1 0 1,0 0-1,-1-10 1,-3-2-3994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2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20863,'14'17'4,"-12"-13"-19,0-1 0,1 0 0,-1 0 0,1 0 0,0 0 0,0 0 0,0-1 0,0 1 0,0-1 0,1 0 0,6 4 0,5-1-350,-1 1 0,1 0-1,-2 1 1,1 1 0,17 12-1,-22-13 292,0-1-1,1-1 0,-1 0 1,16 5-1,-9-3 11,-9-4 22,1-1 0,-1 0 0,1-1-1,0 1 1,0-1 0,0-1 0,-1 0 0,1 0 0,0 0 0,0-1-1,8-2 1,8-2-350,-1-1 0,30-12-1,-38 12-440,-1-1-1,1-1 0,17-12 1,-10 4-4009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2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7 170 14335,'3'10'64,"-1"-1"0,0 1 1,-1-1-1,0 1 0,0 14 0,-7 49 585,2-25-443,1-13-208,0 53 623,3-78-483,1 0 1,0 0 0,1-1 0,0 1 0,1 0 0,6 15 0,-8-21-142,1-1 0,0 1-1,0-1 1,0 0 0,1 0 0,-1 0 0,1 0-1,0 0 1,0-1 0,0 1 0,0-1 0,0 1 0,0-1-1,0 0 1,1-1 0,-1 1 0,1 0 0,0-1-1,-1 0 1,8 1 0,-7-1 107,1 0 0,-1-1 0,1 0 0,0 0 0,-1 0 0,1-1 0,-1 1 0,1-1-1,-1 0 1,1-1 0,-1 1 0,0-1 0,0 0 0,0 0 0,0 0 0,0 0 0,4-4 0,19-14 404,24-20 324,-45 34-743,-1 0-1,1 0 0,-1 0 0,0-1 0,-1 1 0,5-10 0,0-4 114,0-1 1,-2-1-1,0 1 0,-2-1 1,0-1-1,-1 1 0,1-41 0,-5 20-87,-2-1-1,-1 1 1,-11-47-1,13 85-173,0-1 0,-1 1 0,1 0 0,-1 0 0,0-1-1,-1 1 1,1 0 0,-5-5 0,6 8-310,-12 6-1147,11-3 1264,-1 0 0,1 1 0,0-1-1,0 1 1,0-1 0,0 1 0,0 0 0,0 0 0,1 0 0,-4 3 0,-3 12-6274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2.7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1 215 21375,'8'33'-794,"-1"1"-1,6 65 0,-13-87 414,0-5 459,0-1 1,0 0 0,0 1 0,1-1 0,0 0 0,1 0 0,-1 0 0,1 0 0,0 0 0,0 0-1,1 0 1,3 5 0,-4-9 924,0-1-778,-1-1-199,0 1-1,0-1 1,0 0-1,0 0 0,0 0 1,0 0-1,0 0 1,0 0-1,0 0 1,0 0-1,0 0 1,0 0-1,0 0 1,0-1-1,0 1 0,0 0 1,0-1-1,-1 1 1,1-1-1,0 1 1,0-1-1,0 1 1,0-1-1,-1 0 1,1 1-1,0-1 0,0 0 1,-1 0-1,1 1 1,-1-1-1,1 0 1,0-1-1,4-7-14,-1 0 0,0 0-1,-1 0 1,0-1 0,-1 1-1,0-1 1,0 1-1,1-17 1,-2 18-14,0 1 1,0-1-1,1 1 0,1-1 1,4-11-1,5-13 3,5-46 190,-13 57-217,0-1 1,2 0-1,0 1 0,2 0 0,10-20 1,1-1 324,-19 41-290,1 1-1,-1-1 1,1 1-1,-1-1 0,1 1 1,-1-1-1,1 1 1,-1-1-1,1 1 1,0 0-1,-1-1 1,1 1-1,0 0 1,-1-1-1,1 1 0,1 0 1,1-1 5,10-3 46,-11 5-51,0-1 0,1 1 0,-1-1 0,0 1 0,0 0 0,0 0 0,0 0 0,0 0 1,0 0-1,0 1 0,0-1 0,0 1 0,0-1 0,-1 1 0,1 0 0,0-1 0,-1 1 0,0 0 0,1 0 0,-1 0 0,2 4 0,2 4 28,-1-1 0,0 1 0,4 17 0,14 105 411,-12-62-243,-3 4-467,-4-24-125,-3-34-2308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3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321 1 22143,'-10'3'6,"0"1"1,1 0-1,-1 0 0,1 1 1,0 1-1,0-1 0,0 1 1,1 1-1,0 0 0,1 0 1,-1 0-1,1 1 0,-7 10 1,-6 10 65,1 1 1,-24 52 0,16-29 73,3 1-1,-29 94 1,51-140-150,0 0 0,1 1-1,0-1 1,0 0 0,1 1-1,0-1 1,1 9 0,-1-12 20,1-1 0,0 1 0,0-1 0,0 0 0,1 1 1,-1-1-1,1 0 0,-1 0 0,1 0 0,0 0 0,0 0 0,1 0 1,-1-1-1,0 1 0,1-1 0,5 4 0,-1-1-19,1 0 1,-1-1-1,1 0 0,1 0 0,-1-1 0,0 0 1,1-1-1,16 3 0,-7-2-89,-1-2 1,1 0-1,27-3 0,-35 0-146,0-1 0,0 0-1,0 0 1,0-1 0,0 0 0,-1-1 0,0 0-1,14-10 1,-17 11-251,-1 0 0,0-1 0,0 0-1,-1 0 1,0 0 0,7-11 0,-2 4-933,10-14-4484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3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369 1 24319,'1'16'8,"0"1"0,-1-1 0,-1 1 0,0-1 0,-2 0 0,0 1 0,0-1 0,-10 24 0,-138 426 15,129-391-22,12-44-117,-1 0 0,-19 35 0,-37 54-2624,53-97-4956</inkml:trace>
  <inkml:trace contextRef="#ctx0" brushRef="#br0" timeOffset="1">0 526 25215,'8'3'-34,"0"0"-1,0 0 1,1 0-1,-1-1 0,1-1 1,-1 1-1,1-1 1,-1-1-1,11 0 1,181-28-1566,-182 24 1569,29-4-129,-6 2-476,0-2 0,66-23 0,-88 23-1373,-3-4-4986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3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118 443 20607,'-7'30'92,"-27"93"960,-2-28-311,31-81-730,2 0-11,1-3-65,1-9-278,-3 1-296,4-3 576,0 1 0,-1-1 0,1 0 0,0 0 0,0 0 0,0 1 0,0-1 0,-1 0 0,1 0 0,0 0 0,0 0 0,0 1-1,-1-1 1,1 0 0,0 0 0,0 0 0,-1 0 0,1 0 0,0 0 0,0 0 0,-1 1 0,1-1 0,0 0 0,0 0 0,-1 0 0,1 0 0,0 0 0,0 0-1,-1 0 1,1 0 0,0 0 0,-1-1 0,1 1-343,-1 1 261,1-1 0,-1 0 0,1 0 0,-1 0 0,1 0 0,-1 0 0,1 0 0,-1 0 0,1 0 0,-1-1 0,1 1 0,-1 0 0,1 0 0,0 0 0,-1 0 0,1-1 0,-1 1 0,1 0 0,-1 0 0,1-1 0,-1 1 0,-6-7-5763</inkml:trace>
  <inkml:trace contextRef="#ctx0" brushRef="#br0" timeOffset="1">366 6 22527,'0'0'0,"10"-5"0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4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33 481 21503,'9'0'-229,"1"0"-1,-1 0 1,1-1 0,-1-1-1,1 1 1,-1-1-1,0-1 1,15-5-1,6-5-578,33-21 0,-15 8 1265,-38 21-271,0 0 0,0-1 0,-1 0 0,0 0 0,0-1-1,-1-1 1,0 1 0,0-1 0,0 0 0,-1-1 0,-1 0 0,1 0-1,-1-1 1,-1 1 0,0-1 0,0-1 0,-1 1 0,-1-1 0,5-18 0,-6 18-124,3-13 63,2-33-1,-7 50-105,0 0 1,0 1-1,0-1 1,-1 1-1,0-1 1,0 1-1,-1-1 1,0 1 0,-5-13-1,5 17-2,1-1 0,-1 1-1,1-1 1,-1 1 0,0 0-1,0 0 1,0 0 0,0 0-1,0 0 1,0 0 0,-1 0-1,1 1 1,-1-1 0,1 1-1,-6-2 1,4 2 20,0 0 0,-1 0 0,1 0 0,-1 1 0,1-1 0,-1 1 0,1 0 0,-1 1 0,-5 0 0,-2 2 18,1 0 1,0 0-1,0 1 0,0 1 1,1-1-1,-20 13 0,10-2-37,2 0 1,0 1-1,0 1 0,1 0 1,2 1-1,-21 29 0,33-42-17,-15 19 56,-26 46 0,39-62-46,2 0 1,-1 1-1,1-1 1,0 1-1,1 0 1,0 0-1,0 0 1,1 0-1,0 0 1,0 11-1,3-11-44,-1-1-1,1 1 0,0-1 0,6 13 0,-5-11-30,-2-8 2,0 0 1,0 0-1,0 0 0,0-1 1,0 1-1,0 0 0,1-1 0,-1 1 1,0 0-1,1-1 0,-1 0 1,1 1-1,0-1 0,-1 0 1,1 0-1,0 0 0,0 0 0,0 0 1,0 0-1,0 0 0,0-1 1,0 1-1,2-1 0,4 1-714,-1 0 0,1-1-1,0 0 1,14-1 0,2-2-5982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7:24.4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75 161 22655,'7'16'-137,"-2"0"-1,1 1 0,-2-1 1,0 1-1,3 28 1,-6-25-378,2 1-382,-2 1 0,-1 0 1,0-1-1,-7 41 0,-24 51-288,17-69 3349,14-41-1978,-1-1 0,0 0 0,0 1 0,0-1 0,-1 0 0,1 0 0,0 1 0,-1-1 0,1 0-1,-1 0 1,0-1 0,0 1 0,0 0 0,0-1 0,0 1 0,-3 1 0,4-2 582,-2-2-476,1 0-280,1 0 0,-1 1 0,1-1 0,-1 0 0,1 0 0,-1 0 0,1-1 0,0 1 0,-1 0 0,1 0 0,0-1 0,0 1 0,0-1 0,0 1 0,0-1 0,1 1 0,-1-1 0,0 1 0,1-1 0,-1 0 0,1 1 0,-1-1 0,1-3 0,-2-3-28,1 0 0,1 0 0,0 1 0,0-1 0,0 0 0,1 0 0,0 0 0,0 1 0,4-12 0,37-86-188,-19 51 88,-9 19 121,1 2 0,2 0-1,2 1 1,0 1 0,3 0 0,38-42 0,-49 62 55,0 0 1,1 1-1,1 0 1,0 1-1,0 1 1,1 0-1,26-11 1,-32 16 4,0 1-1,-1 0 1,1 0 0,0 1 0,0 0 0,0 0 0,12 1-1,-14 1 17,-1-1-1,1 1 1,-1 0-1,1 1 0,-1 0 1,1-1-1,-1 2 1,0-1-1,0 1 1,0-1-1,7 6 0,-8-4-6,1 0-1,-1 0 0,0 1 0,-1-1 0,1 1 0,-1 0 0,0 0 0,0 0 0,0 0 0,-1 1 0,0-1 0,2 8 0,2 9 99,5 42 1,-8-44-85,3 29-156,-1 0 0,-3 0-1,-2 0 1,-9 79 0,6-110-268,-2 1 0,0-1-1,-1 0 1,-1 0 0,0-1 0,-1 1 0,-1-2 0,-1 1 0,-18 23 0,20-31-515,0 0 1,-13 11 0,-28 18-6209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5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0 19711,'0'0'92,"-1"2"-17,-4 8-101,1 1-1,0-1 1,1 1-1,0-1 1,0 1 0,1 0-1,1 0 1,0 0 0,0 0-1,1 0 1,0 1 0,4 16-1,2 90 50,-1-21 213,-2 27-377,0-2 415,-3-80-252,-1-30-55,1-1 0,1 14 0,0-13-425,-1-1 0,-3 24 1,2-33-1149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2.5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289 1 20223,'10'10'1,"1"0"0,-1 1 0,-1 0 1,1 1-1,-2 0 0,0 0 0,-1 1 0,0 0 0,0 1 0,6 22 0,0 20-16,-2 0 0,3 71 0,-12-106-36,4 94-435,-10 125-1,0-87 280,10 61 163,-3-185 94,-2-11 135,1 1 0,7 23 1,-8-36-63,1 0 0,-1 0 1,0 10-1,-1-13 828,-1-6-829,-9-17-91,-1 1 0,-1 0 1,0 1-1,-1 1 0,-21-22 0,13 18 6,-1-2 48,-39-30 0,54 47-72,-1 0 0,0 1-1,0 1 1,0-1-1,-1 1 1,1 1-1,-1 0 1,0 0 0,-17-3-1,22 6-15,0 0 1,0 0-1,1 0 0,-1 1 1,0 0-1,0-1 0,1 1 1,-1 1-1,0-1 0,1 0 0,-1 1 1,1 0-1,0 0 0,-1 0 1,1 0-1,0 0 0,0 1 0,1-1 1,-1 1-1,0 0 0,-3 4 1,1 1 6,-1-1 0,1 1 1,0 0-1,1 1 1,0-1-1,0 1 1,-3 14-1,6-18-4,-9 30 0,2 0 0,-3 43 0,7-50 0,3-21 2,0 0 0,0 0 0,1 1-1,-1-1 1,3 12 0,3-3 51,-2-14-43,-1 1 0,0-1-1,1 1 1,-1-1 0,1 0-1,0 0 1,-1-1 0,1 1-1,0 0 1,0-1 0,0 0 0,1 1-1,-1-1 1,6 1 0,5 0 57,29 3 0,-9-3-23,1-2-1,40-6 1,69-15-109,-119 17-9,15-4-529,1-1-1,69-26 1,-82 24-666,0-2 1,0-2-1,-2 0 0,36-27 1,5-13-4131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6.0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0 152 18687,'3'-1'132,"15"-8"-50,0-1-1,-1 0 0,-1-2 1,22-17-1,-27 20-92,-5 5 19,0 0 0,0 0 0,1 1 0,-1-1 0,1 1 0,0 1 0,0 0 0,0-1 0,0 2 0,9-2 0,9 1-294,43 1-1,-48 2-290,0-1 1,-1-1-1,31-5 0,-40 4-204,0-1 0,-1 0 0,12-6 0,3-3-4207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6.5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16 18719,'-3'13'-200,"1"1"1,1-1-1,0 27 0,0-8 7,1 67 193,-3 28 0,0-28 22,1-19 39,0-56-7,2 0 0,0-1 0,5 29 0,-5-49 186,9 6 333,-8-9-552,0 1-1,0-1 1,-1 0-1,1 0 1,0 1-1,0-1 1,0 0-1,0 0 1,0 0-1,0 0 1,0 0-1,0 0 1,0 0 0,-1 0-1,1 0 1,0-1-1,0 1 1,0 0-1,0-1 1,0 1-1,-1 0 1,1-1-1,0 1 1,0-1-1,0 1 1,-1-1-1,1 0 1,0 1-1,-1-1 1,1 0-1,-1 1 1,2-2-1,3-4-16,0 0-1,7-13 0,-10 15 22,15-26 65,-1 1-1,-2-2 1,13-40-1,19-99 188,-37 137-368,21-57 1,-30 90 91,0 0 0,0 0 0,0 0 0,0 0 0,0 0 0,0 0 0,0 0 1,0 0-1,0 0 0,0 0 0,0 0 0,0 0 0,0 0 0,1 0 0,-1 0 0,0 0 1,0 0-1,0 0 0,0 0 0,0 0 0,0 1 0,0-1 0,0 0 0,0 0 1,0 0-1,0 0 0,0 0 0,0 0 0,0 0 0,0 0 0,0 0 0,1 0 1,-1 0-1,0 0 0,0 0 0,0-1 0,0 1 0,0 0 0,0 0 0,0 0 1,0 0-1,0 0 0,0 0 0,0 0 0,0 0 0,0 0 0,0 0 0,0 0 1,0 0-1,0 0 0,0 0 0,0 0 0,0 0 0,0 0 0,0 0 0,1 0 1,1 3 11,0 1 1,0 0 0,0-1-1,0 1 1,-1 0 0,1 0-1,-1 0 1,1 6 0,3 38-111,-1-5-37,1-11 47,18 80-396,-19-101 360,-1 0-1,2 0 0,-1-1 1,11 16-1,-13-21 37,1-1-1,0 0 1,0-1 0,1 1-1,-1-1 1,1 1 0,-1-1-1,1 0 1,0 0 0,0-1 0,1 1-1,6 2 1,-8-4 151,0-1 0,-1 0 0,1 0 0,0-1 0,0 1 0,0-1 1,-1 1-1,1-1 0,0 0 0,-1 0 0,1 0 0,0 0 0,-1-1 0,3-1 0,-1 1 2,0-1 0,0 0 1,0-1-1,-1 1 0,1-1 0,-1 1 0,0-1 0,0 0 0,-1 0 0,1-1 0,-1 1 0,4-8 0,-3 2 42,1 1-1,-1-1 1,-1 0-1,0 0 1,1-12-1,-2-9 214,-2 0-1,-1 0 1,-8-42-1,2 15 118,-23-121 210,25 158-849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6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1 426 14335,'35'82'-17,"-34"-81"19,0 1 0,0 0-1,0-1 1,0 1 0,0-1 0,1 1 0,-1-1 0,0 0-1,1 1 1,-1-1 0,1 0 0,0 0 0,-1 0 0,1 0-1,0 0 1,-1-1 0,1 1 0,0 0 0,0-1 0,0 1-1,0-1 1,0 0 0,0 0 0,-1 0 0,1 0 0,0 0-1,0 0 1,3 0 0,-2-1 42,1 0 0,-1 0 0,1 0 0,-1 0 0,1 0 0,-1-1 0,0 0-1,0 1 1,0-1 0,0 0 0,0-1 0,0 1 0,4-5 0,-2 1 160,-1 0 0,0 0-1,0 0 1,-1-1 0,0 0 0,0 0 0,-1 0 0,3-10-1,0-7 341,3-30 0,-8 48-487,9-68 1495,-1-115 1,-9 184-1452,0 1 0,0-1 0,0 1 0,0-1 1,-1 1-1,-3-8 0,3 8 1,0-1 0,1 1-1,-1-1 1,0-5 0,1 8-58,0 0-1,1 0 1,-1 1 0,0-1-1,0 0 1,0 0 0,0 1-1,-2-3 1,2 2-42,0 2 6,1 0 0,-1 0 1,1-1-1,-1 1 0,1 0 1,-1 0-1,1 0 0,-1 0 1,1 0-1,-1 0 0,1 0 1,-1 0-1,1 0 0,-1 0 1,1 0-1,-1 0 0,0 0 1,1 0-1,-1 0 0,1 0 1,0 1-1,-1-1 0,0 0 14,-2 1 0,0 0 1,0 1-1,0-1 0,0 0 0,0 1 0,0 0 0,1 0 1,-1 0-1,0 0 0,1 0 0,0 0 0,-1 1 1,1-1-1,0 1 0,0 0 0,1-1 0,-3 5 1,-3 7-136,1-1 0,-7 23 0,10-27 88,-5 16-457,1 1 1,1 0-1,1-1 1,2 2-1,0-1 0,2 0 1,3 43-1,2-39-6469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8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292 12 19711,'-18'-11'132,"16"11"18,-9 7 142,9-5-290,0 0 0,0 0 0,0 1 0,1-1 0,-1 1 0,1-1 0,-1 1 0,1-1 0,0 1 0,0 0 1,0 0-1,0 0 0,0 2 0,-4 41-7,5-36 7,-4 102-392,5 1 0,17 123 0,-13-198 482,2-1 0,17 52 0,-23-79 595,-4-11-373,-12-17-245,5 5 51,-5-5-84,-14-20 0,17 20 47,-26-27 1,33 40-68,0 1 1,-1-1-1,1 1 1,-1 0-1,1 1 1,-1 0-1,-11-5 1,14 7-12,-1-1 1,0 1 0,0 0-1,0 1 1,0-1 0,0 1-1,0-1 1,0 1 0,0 0 0,0 1-1,0-1 1,0 1 0,1 0-1,-5 1 1,-4 5-6,9-4 0,0-1 0,0 2 0,1-1 0,-1 0 0,1 1 0,0-1 0,0 1 0,0-1 0,1 1 0,-3 5 0,2 3 0,-1 0 0,0 14 0,1-16 0,2-5 13,0 1-1,0-1 1,1 1 0,0-1-1,0 1 1,0-1 0,0 0-1,5 10 1,-2-5 3,1 0 0,0 0 0,8 11-1,-9-17 7,-1 0 0,1-1 0,-1 1 0,1-1 0,0 0-1,9 5 1,3 3 144,-8-4-364,0-1-1,0 0 1,1 0 0,0 0-1,0-1 1,0-1 0,1 1-1,0-2 1,-1 1 0,1-1-1,1-1 1,12 2 0,34-1-6640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8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0 20223,'-3'2'-3,"-1"-1"1,1 1-1,0 0 0,1 1 0,-1-1 0,0 0 1,1 1-1,-1 0 0,1-1 0,-4 6 1,-6 10-246,8-13 124,0 1 0,1-1 0,-1 1 0,-2 7 0,-5 13-701,7-18 469,0 1-1,1 0 0,-5 16 1,-31 152-1060,35-151 1764,1 0 0,1 46 0,2-72-344,1 3 48,0-1-1,0 1 1,0-1 0,0 0-1,1 1 1,-1-1 0,1 0-1,-1 0 1,1 0 0,0 0-1,0 0 1,4 3 0,-4-3 41,-1-1-74,1 0 0,-1-1 0,0 1 1,1-1-1,-1 1 0,0-1 0,1 1 0,-1-1 0,1 0 0,-1 0 0,0 1 0,1-1 0,-1 0 0,1-1 0,-1 1 0,1 0 1,-1 0-1,3-1 0,-1 0 26,1 1-18,-1-1-1,0 0 1,0 0-1,0 0 1,0-1-1,0 1 1,0-1-1,-1 1 1,1-1-1,0 0 1,-1 0-1,1 0 1,-1 0-1,4-5 1,2-3 96,0-1 1,8-15-1,-3 4 5,76-125 213,7-9 561,-96 155-867,0 0 0,1 0 0,-1 1 0,1-1 1,0 0-1,-1 1 0,1-1 0,-1 0 0,1 1 0,0-1 0,0 0 1,-1 1-1,1-1 0,0 1 0,0 0 0,0-1 0,0 1 0,-1-1 1,1 1-1,1 0 0,-1 0-21,0 0 0,-1 0 0,1 0 1,0 1-1,-1-1 0,1 0 0,-1 0 0,1 1 0,0-1 1,-1 1-1,1-1 0,-1 0 0,1 1 0,-1-1 1,1 1-1,-1-1 0,1 1 0,-1-1 0,0 1 0,1 1 1,1 2-22,0 0 1,0 0 0,-1 0 0,1 0-1,-1 1 1,1 8 0,2 64-45,0 9 297,-2-76-265,-1 1 0,2-1 0,-1 0-1,1 0 1,1-1 0,5 13 0,-7-19-50,-1-1 0,1 1-1,0 0 1,-1-1 0,1 1 0,0-1-1,1 1 1,-1-1 0,0 0 0,1 0 0,-1 0-1,1 0 1,0 0 0,-1-1 0,1 1-1,0-1 1,5 2 0,-5-3-138,-1 1 0,1-1 0,0 0 0,-1 0 0,1 0 0,0-1 0,-1 1 0,1 0 0,0-1 0,-1 0 1,1 1-1,-1-1 0,1 0 0,-1-1 0,1 1 0,-1 0 0,0-1 0,0 1 0,0-1 0,3-2 0,10-11-5529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8.8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0 22399,'-4'23'1,"0"1"-1,0 41 1,3-33 9,-6 179-185,14-17-1388,0 0 456,-13-53 658,6-135 477,-1-1 7,0 0 1,1 0 0,-2-1-1,1 1 1,0 0-1,-5 8 1,5-11-84,-10-7-1911,2-2 7,1-4-3764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9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76 19327,'37'-7'438,"-30"6"-269,0 0 0,-1 0 0,1-1 0,-1 0 1,1 0-1,-1-1 0,0 1 0,11-7 0,-10 3-274,1 2 0,-1-1-1,1 1 1,-1 0 0,1 0-1,0 1 1,16-4 0,-10 4 45,-8 2 20,1-1 1,-1 1-1,1 0 0,0 1 0,0-1 1,-1 2-1,14 0 0,-8 2-578,0-1-1,-1 2 1,1-1-1,-1 2 1,1-1-1,-1 2 1,0-1-1,10 8 1,-3 1-4820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09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304 28 19711,'-4'-4'37,"-1"1"0,0 0-1,1 0 1,-1 1 0,0-1 0,-1 1-1,1 0 1,-9-2 0,11 4-27,-1-1 0,1 1 0,-1-1 0,0 1 0,1 0 0,-1 0 0,1 1 0,-1-1 0,1 1-1,-1 0 1,1 0 0,0 0 0,-1 0 0,-4 3 0,-3 3-37,0 1 0,1 0 0,0 0 0,1 1-1,-1 1 1,2 0 0,-1 0 0,2 0 0,-1 1 0,1 0 0,1 1-1,-6 12 1,-3 12 8,2 1 0,-16 65 0,28-99 15,-4 15-52,1 0 0,1-1-1,0 1 1,2 0 0,0 19-1,5-20-23,-4-16 80,1 0-1,0 0 0,-1 0 1,1 0-1,0 0 1,0-1-1,0 1 1,0 0-1,0 0 1,0-1-1,0 1 0,0 0 1,0-1-1,0 1 1,0-1-1,0 1 1,0-1-1,1 0 0,-1 1 1,0-1-1,0 0 1,1 0-1,-1 0 1,0 0-1,0 0 0,0 0 1,1 0-1,-1 0 1,0-1-1,0 1 1,0 0-1,1-1 0,0 0 1,3-1 12,0 0 1,0 0-1,0-1 1,-1 0-1,1 0 1,6-5-1,1-4 21,1 0-1,-2-1 1,0-1 0,13-20-1,32-63 71,-19 28 83,-25 50-65,1-1-1,1 2 1,0 0-1,2 0 0,20-18 1,-35 35 196,5 2-38,-6-1-258,1 0 0,-1 0 1,1 0-1,-1 0 0,1 0 1,-1 0-1,1 0 0,-1 0 0,1 0 1,-1 0-1,1 0 0,-1 0 0,1 0 1,-1 0-1,0 1 0,1-1 0,-1 0 1,1 0-1,0 1 0,1 1 37,0-1 1,0 2-1,0-1 0,0 0 0,0 0 1,-1 0-1,1 1 0,-1-1 0,1 1 1,-1 0-1,0-1 0,0 1 0,0 0 1,0-1-1,-1 1 0,1 0 0,-1 3 1,3 12 37,-1 28 0,-2-35-65,0 1-23,2 42-156,8 60 0,-10-111-50,1 0 0,-1 0 1,1 0-1,0 0 0,0 0 0,0-1 0,2 5 1,-1-5-745,0 0 1,-1 0 0,2 0 0,-1 0 0,0 0 0,0-1-1,4 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0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507 221 17023,'-3'-14'70,"-2"0"-1,0 0 0,0 0 1,-2 1-1,1 0 1,-2 0-1,1 1 0,-2 0 1,-18-21-1,21 26-13,-1 1 1,0 0-1,0 0 0,-1 1 1,0-1-1,0 2 1,0-1-1,0 1 0,-1 0 1,0 1-1,0 0 0,0 1 1,0-1-1,0 2 0,0-1 1,-16 1-1,17 1 20,0 1-1,0 0 0,1 1 1,-1-1-1,0 1 1,1 1-1,0 0 1,-13 6-1,7-2-57,1 1 0,0 0 0,-21 19 0,26-20 20,1 0 1,0 0-1,0 1 0,1-1 1,0 2-1,-7 15 0,-18 55 87,20-38-86,1 1-1,-5 77 0,9-74-29,3-7 235,1 0 0,2 0 0,1 0 0,2 0 0,17 68 0,-4-24-589,8 33-12,-20-99 405,0-1-1,2 1 1,-1-1 0,18 29-1,-12-26-54,1-1-1,0 1 1,17 15-1,-19-23 3,1-1 0,0 0 1,0 0-1,1-2 0,0 1 0,19 7 0,-7-5-468,-23-9 218,1-10-5659,-3 7 5366,1 1 0,-1-1 0,1 1 0,-1-1 1,0 1-1,1-1 0,-1 1 0,0-1 0,0 1 1,0-1-1,0 1 0,0-1 0,-1 1 0,0-4 0,-3-6-3352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0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19583,'11'8'-145,"1"-1"0,-1 1 0,1-2-1,1 0 1,14 6 0,-16-8 95,0 0 0,-1 1 0,0 0 1,0 0-1,-1 1 0,0 1 0,0-1 0,14 14 0,-6 2-125,-11-15 93,-1 0 0,1 0-1,1 0 1,10 9 0,-16-16-3,0 1 1,0-1 0,0 1 0,0-1 0,0 0 0,0 1 0,1-1 0,-1 0 0,0 0 0,0 0 0,0 0 0,0 0-1,0 0 1,1 0 0,-1 0 0,0 0 0,0 0 0,0-1 0,0 1 0,0 0 0,0-1 0,0 1 0,0-1 0,2-1-1,-1 1-289,1-1-1,-1 0 1,0 1-1,0-1 1,0 0-1,0-1 0,0 1 1,2-3-1,6-12-4269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3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19583,'11'18'134,"-1"0"-1,-1 1 1,-1 0-1,-1 0 1,0 1 0,7 36-1,9 128-23,-18-129 93,-1 19-48,4 26 58,13 93-394,-14-130 169,-4-25 13,9 37-1,-8-60-26,0 1-46,-1 1 1,0-1 0,1 33-1,-4-46-61,0-1 0,-1 1 0,1-1 0,0 0 0,-1 1 1,0-1-1,0 0 0,1 0 0,-1 1 0,-1-1 0,1 0 0,0 0 0,0 0 0,-1 0 0,1 0 0,-1 0 0,0-1 0,1 1 0,-1-1 0,0 1 1,0-1-1,0 1 0,0-1 0,0 0 0,-1 0 0,1 0 0,0 0 0,0 0 0,-1-1 0,1 1 0,0-1 0,-1 1 0,1-1 0,-1 0 0,1 0 0,0 0 1,-1 0-1,1-1 0,-1 1 0,1 0 0,0-1 0,-1 0 0,-3-1 0,-9-7-5386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0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1 387 22271,'4'21'36,"1"0"0,1 0 0,1-1-1,1 0 1,1 0 0,0-1 0,19 28 0,-8-20-427,6 9-323,-25-33 684,1 1-1,-1-1 1,1 1-1,-1-1 1,0 1-1,0-1 1,0 1-1,-1 0 1,1 6 0,-1-8 0,0 0 0,-1-1 0,1 1 0,0 0 0,-1 0 1,1 0-1,-1 0 0,1 0 0,-1-1 0,0 1 0,0 0 1,0-1-1,0 1 0,0 0 0,0-1 0,-1 1 0,1-1 1,0 0-1,-1 1 0,1-1 0,-1 0 0,1 0 0,-1 0 1,0 0-1,1 0 0,-1 0 0,-2 0 0,2 0-187,0-1-1,0 1 1,1-1-1,-1 0 1,0 0-1,0 1 1,0-1-1,1-1 1,-1 1-1,0 0 1,0 0-1,0-1 1,1 1-1,-1-1 0,0 1 1,0-1-1,-1 0 1,-9-7-5862</inkml:trace>
  <inkml:trace contextRef="#ctx0" brushRef="#br0" timeOffset="1">27 43 23039,'0'0'0,"-11"4"0,16-21-9568,-2-13 3872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1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 25599,'-3'8'0,"1"0"0,0 0 0,0 0 0,1 0 0,0 1 0,1-1 0,-1 1 0,3 13 0,-2 162-517,2 22-286,1-181 531,-1 0 0,-2 0 0,-4 45 0,-32 240-1320,36-284 1200,5 40 0,-1-11-1078,-5-40 272,1-12-979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1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1 295 18047,'2'9'8,"0"0"-1,1 0 0,0 0 1,1-1-1,6 13 0,-9-19-28,1 0 0,-1 0 0,1 0 0,-1 0 0,1-1 0,0 1 0,0 0 0,0-1 0,0 1 0,0-1 0,0 0-1,0 1 1,0-1 0,1 0 0,-1 0 0,0-1 0,1 1 0,-1 0 0,1-1 0,-1 1 0,0-1 0,1 0 0,-1 0-1,1 0 1,3-1 0,7-1-322,0-1-1,0 0 0,-1-1 1,1 0-1,18-10 0,60-38-105,-54 29 1094,-24 16-271,-1-1 0,-1 0 1,1 0-1,-1-1 0,-1-1 1,0 0-1,12-15 0,-19 21-277,-1-1-1,0 1 1,0 0-1,-1 0 0,1-1 1,-1 1-1,0-1 1,0 1-1,-1-1 1,1 0-1,-1 1 1,0-1-1,-1-8 0,0 3-48,0 0-1,-1 0 1,0 1-1,-1-1 0,-6-14 1,8 20-38,-1 1-1,0 0 1,1 0 0,-1-1-1,0 2 1,-1-1 0,1 0 0,0 0-1,-1 1 1,0-1 0,0 1-1,1 0 1,-1 0 0,-1 0 0,1 0-1,0 0 1,-7-2 0,6 3 14,-1 0 0,1 0-1,-1 1 1,0 0 0,0-1 0,1 2 0,-1-1 0,0 0 0,1 1 0,-1 0 0,1 0-1,-1 0 1,-7 4 0,1 0-14,0 1-1,0 0 1,0 1-1,1 0 1,0 0-1,0 1 1,-10 11-1,1 2 94,0 0 0,-16 26-1,29-37-79,-1 1-1,1 0 1,1 0 0,0 1-1,0-1 1,1 1-1,1 0 1,0 1-1,0-1 1,1 0 0,1 1-1,0-1 1,1 1-1,0-1 1,1 1 0,3 13-1,0 0-8,2 0 0,1-1-1,1 0 1,16 35 0,-19-49-79,1-1 1,-1 0-1,2 0 1,-1 0-1,2-1 1,-1 0 0,1 0-1,0-1 1,1 0-1,0 0 1,0-1-1,16 9 1,-21-14-223,0 0 1,1-1 0,-1 1-1,1-1 1,-1 0-1,1 0 1,-1 0-1,1 0 1,0-1-1,0 0 1,4-1 0,11-1-6092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2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367 9 22527,'-10'-2'-87,"1"0"0,0 0 0,0 1 0,-1 0 0,1 1 1,0 0-1,-1 0 0,1 1 0,0 0 0,-1 1 0,1 0 0,0 1 0,0 0 0,-15 6 0,16-5 89,-1 1-1,1-1 1,0 1 0,0 0-1,1 1 1,-1 0-1,1 0 1,0 1 0,1 0-1,0 0 1,0 1-1,0-1 1,1 1 0,0 0-1,1 1 1,0-1-1,0 1 1,1 0 0,-3 11-1,1-5 19,3-7-3,0 0 0,-2 14 0,4-20-24,0 0 0,0 0 0,0 0 0,0-1 0,0 1 0,0 0 0,1 0 0,-1 0 0,1 0 0,-1-1 0,1 1 0,0 0-1,-1-1 1,1 1 0,0 0 0,0-1 0,2 2 0,5 7-44,8 8 158,26 21 0,-12-14-36,-16-15 11,0 1 1,-2 0-1,18 19 0,-23-23 158,-1 2 1,1-1 0,-1 1-1,-1 0 1,1 0-1,-2 0 1,1 1 0,3 10-1,-8-16-190,1-1 0,-1 1 0,0-1 0,0 1 0,0 0 0,0-1 0,0 1 0,-1-1 0,0 1 0,0-1 0,0 1 0,0-1 0,0 0 0,-1 1 0,1-1 0,-1 0 0,0 0 0,0 0 0,0 0 0,0 0 0,-3 2 0,-1 1 62,0 0-1,-1 0 1,0-1-1,0 0 1,0 0-1,0-1 1,-11 5-1,7-4-319,1-1-1,-1 0 1,0 0 0,0-1-1,-18 3 1,25-6 103,0 0-1,0 0 1,0 0-1,-1-1 1,1 1-1,0-1 1,0 0-1,0 0 1,0 0-1,1-1 1,-1 0-1,0 1 1,0-1-1,1 0 1,-1-1-1,1 1 1,0-1-1,0 1 1,-3-4-1,-1-2-827,1 1 1,0-1-1,0 0 0,-6-11 0,-6-17-5835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4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22655,'103'8'-134,"49"7"-354,-128-11 411,-1 1 0,1 1 0,-1 1-1,31 15 1,-39-15 49,-1 2-1,0-1 1,-1 2-1,0 0 1,0 0-1,-1 1 1,13 15-1,67 96 128,-13-15-12,-58-83-142,0-1 1,2-1-1,0-1 1,1-1-1,2-1 1,45 26-1,-64-42-126,0 1 0,0-2 0,0 1 0,11 2 0,-15-4-112,0-1 0,1 0-1,-1 1 1,1-1 0,-1 0 0,1-1-1,-1 1 1,0 0 0,1-1 0,-1 0-1,6-2 1,7-6-5931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4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1 766 16255,'210'-219'-240,"-152"167"1134,102-70-1,-88 70-446,47-43 642,-69 52-539,110-70 1,-134 98-436,-13 6-77,1 1 1,0 0-1,1 1 1,0 1-1,31-10 1,-45 16-72,0 0 1,0 0-1,0-1 1,0 1 0,0 0-1,0 0 1,0 0 0,0 1-1,0-1 1,0 0 0,0 0-1,1 1 1,-2-1-28,1 1-1,-1-1 1,1 0-1,-1 1 1,0-1 0,1 1-1,-1-1 1,0 1 0,1-1-1,-1 1 1,0-1 0,0 1-1,1 0 1,-1-1 0,0 1-1,0-1 1,0 1 0,0-1-1,0 1 1,0 0 0,0-1-1,0 1 1,0-1 0,0 1-1,0 0 1,0-1 0,-1 1-1,1 0 1,-16 46-6659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6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19967,'8'9'-228,"0"-1"-1,-1 2 1,0-1-1,0 1 1,-1 0 0,0 0-1,-1 0 1,5 16-1,-4-4-3,0 1 0,-2 0 0,-1 0-1,0 42 1,-4-21 242,-11 69 0,8-96 338,-9 26-1,5-16 1983,6-53-2234,1-1 1,2 1-1,6-46 0,-5 57-85,35-249 160,-22 200-442,-13 57 316,1 1 0,0-1 1,0 0-1,0 1 0,1 0 0,7-11 0,-8 14 89,-1 2-137,0 0 0,0 0 1,0-1-1,0 1 1,0 0-1,0 1 1,0-1-1,0 0 1,0 1-1,0-1 1,1 1-1,-1-1 0,0 1 1,0 0-1,1 0 1,-1 0-1,0 1 1,0-1-1,0 0 1,1 1-1,2 0 0,-1 0 4,4 2-16,0 0 1,0 1 0,0 0-1,-1 0 1,1 0 0,-1 1-1,0 0 1,-1 1 0,1-1-1,-1 1 1,0 0 0,8 11-1,1 4-4,0 1-1,21 43 0,47 107-246,-82-170 212,11-8-10,-10 4 61,0 0 0,0 0-1,0 0 1,0 0 0,0-1 0,0 1-1,0-1 1,-1 1 0,1-1-1,-1 0 1,1-3 0,10-35-56,-8 25 51,25-100 330,-27 106-316,0 0-1,1-1 0,1 1 0,-1 1 1,7-12-1,-8 18 9,0-1 1,1 1-1,0-1 0,-1 1 1,1 0-1,0 0 0,0 0 1,1 1-1,-1-1 0,0 1 1,1 0-1,0-1 1,-1 2-1,1-1 0,7-2 1,-6 3 2,-1 0 0,1 0 1,0 0-1,0 1 0,0-1 1,0 1-1,-1 0 0,1 1 1,0-1-1,0 1 0,0 0 1,-1 0-1,1 1 0,0-1 1,-1 1-1,8 4 0,-8-4-30,0 1 0,-1 0 0,1-1 0,-1 1 0,1 1-1,-1-1 1,0 0 0,0 1 0,0 0 0,0-1 0,-1 1 0,0 0 0,0 0 0,2 6-1,1 1 16,-2-1 0,0 1 0,0 0-1,2 20 1,-1 13-337,10 67-2730,-7-81-3143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6.5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1 20223,'-6'2'-264,"0"2"0,0-1 0,1 1 1,-1 0-1,1 0 0,0 0 0,0 1 0,1-1 0,-1 1 0,1 0 0,0 1 0,0-1 0,1 1 0,-5 9 1,0 0-89,-2 2 273,2 0-1,-1 1 1,-10 37-1,13-28 581,-4 35 1,9-52-334,0 0 0,1 0 0,1 0 1,-1 0-1,1 0 0,5 17 0,0-15 472,-5-10-350,2-1-129,-1-1-143,0 1 0,1-1 0,-1 0 1,1 0-1,-1 0 0,1-1 0,-1 1 0,1 0 1,-1-1-1,0 0 0,1 1 0,-1-1 0,0 0 0,0 0 1,0-1-1,1 1 0,-1 0 0,0-1 0,-1 1 1,1-1-1,0 1 0,0-1 0,-1 0 0,3-3 0,4-6 26,-1 0 0,0 0 0,8-19 0,-8 15-61,1-2-23,6-21-1,-8 20 182,9-19 1,-14 35-95,0-1 1,-1 1 0,1-1 0,0 0 0,-1 1-1,0-1 1,0 0 0,0 1 0,0-4 0,0 1 35,0 3 106,-1 0 3,-1-6-5,1 6 442,3 11-599,-1 0 0,1 0-1,1 0 1,4 11 0,-3-9-32,-1 0 1,3 13-1,25 103-403,-19-84-430,-2 2-1873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6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0 18687,'1'22'-243,"4"25"0,1 0-81,-1 67 1221,-17 216 0,1-192-770,-16 130-698,23-251-1033,-1-4-4772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7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29 20863,'62'-1'-137,"83"-10"0,-83 4-750,77 1 0,-137 6 407,0-1-1132,9 0-201,3-1-3690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3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18175,'38'-15'76,"-36"15"-61,0 0 1,0 0-1,0-1 0,0 1 1,-1 0-1,1 1 0,0-1 0,0 0 1,0 0-1,0 1 0,0-1 0,-1 1 1,1-1-1,0 1 0,0 0 0,-1 0 1,4 2-1,5 2 5,-1-2 47,1 1 0,-1 0 0,0 0 0,0 1 0,0 0-1,-1 1 1,1 0 0,-1 0 0,13 15 0,10 13-64,101 120-494,165 218 555,-256-322 178,40 64-1,-73-100-221,-1 0 0,0 0-1,-1 0 1,5 20 0,13 63 146,-18-69-82,-2-10-13,13 73 37,-15-80-88,-1 0 0,-1 0 0,0 0 1,-1 0-1,0 0 0,-3 13 0,3-19 41,-1-1 0,0 0 0,0 0-1,0 0 1,-1 0 0,1 0 0,-1 0 0,0-1-1,0 1 1,0-1 0,-1 0 0,1 0 0,-1 0 0,0 0-1,-7 4 1,0-2 103,1 1 1,-1-2-1,-1 1 0,-21 5 1,1-5 4,0-1-1,0-2 1,-61-3 0,27 0-55,-107-9 150,142 6-210,1-2 0,-1-1 0,-44-16 0,71 21-88,1 0 0,0 1 0,-1-1 0,1-1 0,0 1 0,0 0 0,0-1 0,0 0 0,-3-4 0,4 5 5,1 1 0,-1-1-1,1 0 1,0 0 0,0 0 0,0-1-1,0 1 1,0 0 0,0 0 0,1 0-1,-1-1 1,0 1 0,1 0 0,0-1-1,0-3 1,0 2-93,0 0 0,1 0 0,0 0 0,0 1 0,0-1 0,0 0 0,0 1 0,1-1 0,0 1 0,3-6 0,-3 7-88,-1 0 0,1 0 1,1 0-1,-1 1 0,0-1 0,0 1 0,1-1 0,-1 1 0,1 0 0,-1 0 0,1 0 0,-1 0 0,1 0 0,0 0 0,4 0 0,9-1-1879,0 2-3649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7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15359,'4'2'32,"-1"0"-1,0 0 1,0 0-1,0 0 1,-1 0 0,1 1-1,0-1 1,-1 1-1,0-1 1,1 1-1,-1 0 1,2 4-1,5 6 175,-6-8-139,1 1 0,0-1 0,-1 1-1,0 0 1,0 0 0,-1 0 0,0 1 0,0-1-1,0 0 1,-1 1 0,1 10 0,0 10-35,-3 41 0,0-43-64,-4 130 2966,4-158-2550,-2-6-232,0-1-1,1 1 1,0 0-1,0-1 1,1 1-1,0-11 1,4-62 416,1 17-125,2-53 109,-6 114-512,-1-14 141,1 16-254,2-2-2225,-2 4 2216,0 0 1,0-1-1,0 1 0,0 0 0,0 0 1,0-1-1,0 1 0,0 0 0,0 0 1,0-1-1,0 1 0,0 0 0,0 0 1,1-1-1,-1 1 0,0 0 0,0 0 1,0 0-1,0-1 0,1 1 0,-1 0 1,0 0-1,0 0 0,0 0 0,1-1 1,-1 1-1,0 0 0,0 0 0,0 0 1,1 0-1,-1 0 0,0 0 0,10-5-6510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7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174 585 25471,'-4'12'-213,"2"1"-1,-1-1 1,2 0 0,-1 1-1,2-1 1,0 1 0,0-1-1,3 16 1,-1 16-995,-1-20 616,-1-16 524,-1 0 0,0 0 1,0 0-1,0 0 0,-1-1 0,-1 1 0,1 0 0,-1-1 0,-4 8 1,2-5 20,-1 1 1,0-1-1,-1 0 1,0-1-1,-12 13 1,15-18-94,0-1 0,0 0 0,0 0 0,-5 3 0,7-5-6,1 0 1,-1 0-1,0 0 0,0 0 1,0-1-1,0 1 0,0 0 1,0-1-1,0 0 0,0 0 1,0 1-1,0-1 0,1 0 1,-1-1-1,-3 1 0,-4-3-2015,1-1 0,-13-6-1</inkml:trace>
  <inkml:trace contextRef="#ctx0" brushRef="#br0" timeOffset="1">187 0 22623,'0'0'0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8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456 1 20607,'-15'13'0,"-1"0"0,0-1 0,-1-1 0,0 0 0,-20 9 0,18-9 89,0 0 0,2 2 0,-1 0 0,2 1 0,0 0 0,0 2 0,2-1 0,0 2 0,1 0 0,0 1 0,1 0 0,1 1 0,1 0 0,1 0 0,-10 33 0,-6 19 163,-23 73 67,28-97-622,12-29 26,7-16-15,3-15-10311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18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19199,'10'-2'172,"0"1"-1,0 1 1,0 0-1,1 0 1,-1 1-1,0 0 1,0 1-1,0 0 1,0 0 0,-1 1-1,1 0 1,-1 1-1,1 0 1,-1 1-1,-1 0 1,1 0-1,-1 1 1,1 0-1,12 13 1,-13-11-145,0 1 1,0 0-1,-1 1 1,0 0-1,-1 0 1,0 0-1,0 1 1,-1 0 0,-1 0-1,1 0 1,-2 1-1,0-1 1,2 14-1,15 130-706,-11-82-1339,-5-41-5333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0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1 461 16767,'0'0'507,"1"-2"-350,14-30 377,-2 0-1,-1 0 1,-2-1-1,7-38 1,6-18-263,-17 69-241,17-53-4,-19 63-26,1 1-1,-1 0 1,1 0-1,1 0 1,8-10-1,-7 11 12,-4 6 42,8 0 1,3 3-44,-12-1-10,1 1 0,-1 1 0,1-1 0,-1 0 0,1 1 0,-1-1 0,0 1 0,1-1 0,-1 1 0,0 0 0,0 0 0,0 0 0,-1 0 0,1 1 0,0-1 0,-1 0 0,0 1 0,1-1 0,-1 1 0,1 2 0,2 8 11,0-1 1,-1 1 0,2 14-1,-2-9 25,19 180 144,-9-63-188,8 44 89,-20-161-227,-1-1 1,-1 0-1,-1 1 1,-1-1-1,-7 27 1,4-13-54,0-5-584,-1 0 1,-1 0-1,-2-1 0,-23 46 1,19-48-5064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1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22143,'9'-1'-43,"0"-1"0,0 1 0,0-1 0,0-1 0,-1 0-1,1 0 1,0-1 0,-1 0 0,9-6 0,-6 4-91,1 1 1,-1 0-1,18-6 1,-25 11 195,1-1-1,0 1 1,0 0 0,0 0 0,0 1 0,0-1-1,-1 1 1,1 0 0,0 0 0,0 1 0,-1-1-1,1 1 1,7 4 0,17 5-118,-9-4-311,-16-5 151,0-1 0,0 0 1,0 0-1,0 0 0,0 0 0,0-1 1,5 1-1,-7-2-258,0 1-1,0-1 1,1 1 0,-1-1-1,0 0 1,0 0 0,4-2-1,3-1-1307,9-3-3688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1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26 26751,'0'0'0,"0"-12"-1152,2-1-9128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1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518 1 23423,'-16'99'-258,"10"-57"96,-7 90-956,-3 13 126,-25 195 146,38-264 1766,-5-98-670,6 16-232,0-1 1,0 1 0,0 0-1,-1 0 1,0 0 0,0 1-1,-1-1 1,1 1 0,-1 0-1,0 0 1,-1 0-1,1 0 1,-1 1 0,0-1-1,0 1 1,-11-6 0,4 2 32,-1 2 1,1-1-1,-1 2 1,-1 0-1,1 0 1,-1 1-1,1 1 1,-24-3-1,19 4-79,-1 1-1,1 1 0,0 1 1,-1 0-1,1 1 0,-22 6 0,35-7 56,0 1-1,1 0 0,-1 0 0,-5 2 0,-5 6 39,13-7-74,2-1 3,-2 0-38,1 0 107,0 2-23,1-1-1,-1 1 1,1-1-1,-1 1 0,1-1 1,0 1-1,0-1 1,1 1-1,-1-1 0,1 0 1,0 1-1,0-1 1,0 1-1,0-1 0,0 0 1,1 0-1,-1 0 1,1 0-1,0 0 0,0 0 1,3 3-1,-2-3-25,0-1 0,0 0 0,0 0 0,0 0 0,0 0 0,1-1 0,-1 1 0,0-1 0,1 0 0,0 0 0,-1 0 0,7 0 0,-9-1-12,18 3-93,0-1 0,1-1 1,22-2-1,58-8-2391,-73 5-4793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2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272 4 22911,'-5'-1'18,"1"0"0,0 0 0,-1 1-1,1-1 1,0 1 0,-1 0 0,1 1 0,0-1-1,-6 2 1,1 0 74,1 1-1,-1 0 1,-11 7-1,10-4-220,1 0 0,0 0 1,0 1-1,1 0 0,-15 15 0,9-6-11,1 0 1,-13 20-1,18-22 142,1-1-1,0 1 1,0 1-1,2-1 1,0 1-1,0 0 1,2 1-1,0-1 1,0 1-1,2-1 1,0 1-1,0-1 1,3 23-1,0-34 106,3 4-42,-3-8-77,-1 1 0,0 0-1,0 0 1,1-1-1,-1 1 1,0-1 0,1 1-1,-1-1 1,1 1-1,-1-1 1,1 0-1,-1 0 1,1 0 0,-1 0-1,0 0 1,1 0-1,-1 0 1,1 0-1,-1-1 1,1 1 0,1-1-1,3-1 36,-1-1-1,1 0 1,-1 0-1,0 0 1,0-1-1,0 1 1,-1-1-1,1 0 1,-1-1-1,7-8 0,7-6-173,151-140 332,-162 151-165,1 0 118,0 0 1,10-7-1,-12 8-15,-2 3 338,-2 5-361,12 9-32,-12-4-97,-2-3 21,8 18 61,-1 1 0,7 34 0,-2-6-340,2 16-748,-13-63 430,1-3-126,-1 1 630,0-1 1,0 0-1,-1 0 0,1 1 1,0-1-1,0 0 0,0 0 0,0 0 1,0 0-1,0 0 0,0-1 0,0 1 1,0 0-1,0 0 0,0-1 0,0 1 1,0 0-1,-1-1 0,1 1 1,0-1-1,0 1 0,0-1 0,-1 1 1,1-1-1,0 0 0,-1 1 0,1-1 1,1-1-1,2-3-695,0 0 1,0 0 0,0-1-1,4-7 1,1-5-4531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2.5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1 25087,'4'7'-19,"-1"1"1,-1 0-1,1 0 0,-1 0 0,-1 0 1,1 0-1,-1 16 0,-1 3-112,-4 29 0,2-34 79,-3 29-144,-35 294-587,27-279 723,4-27-71,-2 43 0,6-32 319,5-48-218,-12-28-7472,7 14 1531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4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385 153 16895,'3'-5'56,"0"0"0,0 0 1,-1 0-1,0-1 0,0 1 0,0-1 0,-1 0 0,0 1 0,0-1 0,0 0 1,-1-10-1,0 12 42,0 0 0,-1 0 0,1 0 0,-1 1 0,0-1 0,0 0 0,-1 0 0,1 1 0,-1-1 0,1 1 0,-1-1 0,0 1 0,-1-1 0,1 1 0,-1 0 0,1 0 0,-7-5 0,7 7-39,-1 0 1,0 0-1,1 0 1,-1 0-1,0 0 1,0 0-1,0 1 1,0 0-1,0-1 1,0 1-1,-5 1 1,6-1-4,-5 0 4,0 1 0,0 0 0,0 0 0,0 1 0,0 0 0,0 0 0,0 1 0,1 0 0,0 0 0,-1 0 0,1 1 0,0 0 0,1 0 0,-1 1 0,1 0 0,0-1 0,-5 8 0,-9 9 227,2 2 0,-27 46 1,39-61-206,-19 33-50,1 2 0,3 1 0,1 0 0,-19 70 0,37-110-30,0 0-1,0 1 1,0-1 0,1 1-1,0-1 1,0 1-1,0-1 1,0 1 0,1-1-1,-1 1 1,1-1 0,0 0-1,1 1 1,2 7-1,-2-9-2,1 1 0,-1-1-1,0 0 1,1 0-1,0 0 1,0 0-1,0 0 1,0-1 0,0 1-1,0-1 1,1 0-1,-1 0 1,1 0-1,-1-1 1,1 1 0,6 1-1,-1 0-13,1-1-1,0-1 1,-1 1-1,1-1 1,0-1-1,-1 0 1,1 0 0,15-4-1,4-2 27,42-14 0,-70 20-11,6-3 2,0 0 0,-1 0 0,1-1 1,0 0-1,-1 0 0,0-1 0,0 1 0,0-1 1,0-1-1,-1 1 0,0-1 0,0 0 0,-1 0 1,6-9-1,3-9-112,0-1-1,14-42 1,-19 44 5,-1 5 120,-1 0-1,0-1 0,4-30 1,9-60 527,-19 106-271,0 18-30,1 29-154,11 90-1,-6-89-132,-3-24 12,8 37 1,-3-28 2,-6-19-4,1-1 1,5 14 0,-6-20-25,0 0-1,0 0 1,1 0-1,-1 0 1,1 0-1,0-1 1,0 1-1,7 5 1,-6-6-72,0 0 1,0 0 0,0-1-1,1 1 1,-1-1 0,1 0-1,-1 0 1,1-1-1,0 0 1,0 1 0,0-1-1,0-1 1,10 1 0,-13-1-16,0 0 1,0 0 0,0 0 0,0-1 0,-1 1 0,1 0 0,0-1 0,0 0-1,0 1 1,0-1 0,-1 0 0,4-2 0,41-33-6614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25983,'0'0'-347,"3"0"-45,7-3 20,-1-1 1,0 0-1,1 0 0,-2-1 0,1 0 0,11-9 0,-10 7-70,-1 1 1,1 0-1,1 1 0,-1-1 1,17-4-1,-14 7 288,0 0 0,-1 1 0,1 1 0,0 0 0,19 2 0,-1 2-736,33 7-1,-44-6-5316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273 148 23295,'-12'-47'-416,"8"31"99,0 0 0,0 1 0,-2-1 0,-8-17 0,14 33 284,-1-1 0,1 1 0,0 0 0,-1-1 1,1 1-1,-1 0 0,1-1 0,-1 1 0,1 0 0,-1 0 0,1 0 1,-1-1-1,1 1 0,-1 0 0,1 0 0,-1 0 0,1 0 1,-1 0-1,1 0 0,-1 0 0,1 0 0,-1 0 0,1 0 0,-1 0 1,1 0-1,-1 1 0,0-1 0,-13 6 13,10-3 57,0 1 0,-1 0 0,1 0 1,0 0-1,1 1 0,-1 0 0,-3 6 0,-19 39 265,17-32-184,-11 20 266,-30 44 0,37-63-217,-14 28 0,23-40-201,1 0 0,0 0-1,1 0 1,0 0 0,0 0 0,0 0-1,-1 15 1,4-21 30,-1 0-1,0 0 0,1 0 1,-1 0-1,1-1 0,-1 1 1,1 0-1,-1 0 1,1 0-1,0-1 0,-1 1 1,1 0-1,0-1 0,-1 1 1,1-1-1,0 1 1,0-1-1,0 1 0,0-1 1,0 1-1,-1-1 1,1 0-1,2 1 0,21 5 76,-19-6-64,0 0 1,1-1-1,-1 1 0,0-1 1,0 0-1,0-1 0,0 1 0,0-1 1,0 0-1,0 0 0,-1 0 1,1-1-1,-1 0 0,7-4 0,5-6-53,-1 0-1,18-20 0,-24 23 69,-1-1-1,-1 1 0,0-2 0,0 1 0,5-14 0,10-17 207,-5 5 85,-16 35 262,2 16-399,0 3-153,-1-1-1,-1 0 1,-2 22 0,1-17 219,2 30 1,8 79 213,0 2-2473,-5-101-5958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4.4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1 129 19839,'55'54'-760,"3"3"303,-52-50 482,0 0 0,-1 0 0,0 1 0,0-1 0,-1 1 0,6 16 0,-4-7 44,1-1 56,-2 2-1,7 31 0,-11-41-88,0-5-17,-1 1-1,0-1 0,0 1 0,0 0 0,0-1 0,-1 1 0,0 3 1,-3 12 42,2-15-25,0-2-1,1-2-20,1 1 1,0 0 0,-1-1-1,1 1 1,0 0 0,-1-1 0,1 1-1,-1-1 1,1 1 0,-1-1-1,1 1 1,-1-1 0,1 1-1,-1-1 1,0 1 0,1-1 0,-1 0-1,0 1 1,1-1 0,-1 0-1,0 0 1,-1 1 0,-14 1 10,10-5-29,4 1 1,-2 0 0,0-1 1,1 0-1,-1 0 0,0 0 0,1 0 1,-1-1-1,1 0 0,0 1 1,1-1-1,-1 0 0,0 0 0,1-1 1,0 1-1,0 0 0,0-1 0,1 1 1,-1-6-1,-2-3-2,2 0 0,0-1 0,0 1 0,2-26 1,2 12 43,1 1 0,1 0 0,1 0 0,1 0 0,2 1 1,0 0-1,19-36 0,-21 50 76,1 0 1,0 0-1,14-14 0,-20 24-106,-1 0 0,0 1 1,1-1-1,0 1 0,-1-1 0,1 1 0,-1-1 0,1 1 1,0 0-1,-1-1 0,1 1 0,0 0 0,-1-1 0,1 1 0,1 0 1,1-1 18,10-2 63,-11 4-85,1-1 0,-1 1 0,1-1-1,-1 1 1,0 0 0,0 0 0,1 0 0,-1 0-1,0 0 1,0 1 0,0-1 0,0 1 0,0-1-1,0 1 1,-1 0 0,1 0 0,0-1-1,1 4 1,3 5 18,0-1 0,8 19-1,-9-17-12,7 19 30,-1 1 0,-2 1 0,8 41 0,-11-44-102,-6-29 65,0 1 1,0-1-1,0 1 0,0-1 1,0 1-1,0-1 1,0 1-1,0-1 0,1 1 1,-1-1-1,0 1 0,0-1 1,0 1-1,1-1 1,-1 1-1,0-1 0,0 0 1,1 1-1,-1-1 1,0 1-1,1-1 0,-1 0 1,1 1-1,4-11-48,-1 1 17,21-49 110,26-51-185,-44 97 122,0 1 0,0 0 0,1 0 0,1 1 0,0 0 1,19-16-1,-26 24-14,1 0 0,0 0 1,0 0-1,0 0 1,0 1-1,0-1 0,0 1 1,1 0-1,-1 0 0,0 0 1,0 0-1,1 1 1,-1-1-1,1 1 0,5 0 1,-6 0-7,0 1 0,0 0 0,-1 0 0,1-1 0,0 1 0,-1 1 0,1-1 0,0 0 0,-1 1 1,1-1-1,-1 1 0,0 0 0,0 0 0,1 0 0,-1 0 0,-1 0 0,1 0 0,3 5 0,6 12 111,-2 1 0,0 0 0,-1 1 0,0 0 0,6 37-1,-2-14-101,19 72-417,-27-74-3865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4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221 42 21759,'0'-2'-82,"-1"-1"34,1 1-11,-1 0 1,1 0-1,0-1 1,-1 2-1,1-1 0,-1 0 1,0 0-1,0 0 0,0 0 1,0 0-1,0 0 1,0 1-1,0-1 0,-3-2 1,3 3 13,-1 0 0,1 1 0,-1-1 1,1 1-1,-1-1 0,1 1 0,-1-1 0,1 1 0,-1 0 1,1-1-1,-1 1 0,0 0 0,1 0 0,-1 0 1,1 0-1,-1 1 0,0-1 0,1 0 0,-3 2 0,0-1-1,1 1 0,0 0 0,0 0 0,0 0 0,0 1 0,0-1 0,1 1 0,-4 3 0,0 1 21,0 1-1,1 0 0,0 0 1,1 0-1,-5 11 1,-15 46 243,14-36-153,-34 108 736,21-63-436,22-71-322,0 0 1,0 1-1,0-1 0,0 0 0,0 1 0,1-1 1,0 1-1,-1-1 0,1 0 0,1 1 0,-1-1 1,0 1-1,1-1 0,1 7 0,-1-8-156,2-2-107,-1 1 225,0-1 1,1 1 0,-1-1-1,0 0 1,1 0-1,-1 0 1,0 0 0,1 0-1,-1 0 1,1 0-1,-1-1 1,0 0 0,1 1-1,-1-1 1,0 0-1,0 0 1,0 0-1,0 0 1,0 0 0,0-1-1,0 1 1,0-1-1,0 1 1,0-1 0,-1 0-1,1 1 1,-1-1-1,1 0 1,-1 0 0,2-4-1,45-69-69,-43 66 112,0-1-1,-1 0 0,0 0 1,-1 0-1,4-20 1,0 2-21,-1 7-34,32-96 406,-37 115-79,1 3-224,1 1-53,-1 0 1,0 0-1,0 0 0,1 0 0,-1 0 0,-1 1 1,1-1-1,0 1 0,-1-1 0,1 1 0,-1 0 1,2 4-1,12 41 254,-11-34-236,11 50 104,-11-40-204,2-1 0,0-1-1,18 40 1,-4-31-259,-10-18 55,-9-11-28,0-1 191,0-1-1,0 1 1,0 0 0,-1-1-1,1 1 1,0-1-1,0 1 1,0-1-1,0 0 1,0 1 0,1-1-1,0 1 1,0-2-153,0 1 0,0-1 0,0 1 0,0-1 1,0 1-1,0-1 0,0 0 0,0 0 0,-1 0 0,1 0 0,0 0 1,-1-1-1,1 1 0,0 0 0,-1-1 0,3-2 0,7-9-6183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23295,'-6'57'-466,"2"-1"-1,7 102 1,-2-124 401,6 46-24,0 12 5,-5-56 75,10 47 0,-6-50 89,2 61-1,-4 6-15,-4-81-142,-2 23 1,1 9-104,1 1-359,-1-46 320,1-1-1,-1 0 0,0 1 0,0-1 0,0 1 0,-4 7 0,3-10-846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5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23167,'5'3'-51,"1"-1"1,-1 0-1,0 0 0,1 0 0,0-1 1,-1 0-1,1 0 0,0 0 0,0-1 1,0 0-1,10-1 0,7-2-500,39-10 0,-40 7 295,25-2-1,19-2-560,-63 10-850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5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147 199 19967,'16'98'-1240,"-15"-89"932,0 1-1,-1-1 1,0 12 0,-1-17 417,1-1 1,-1 1 0,0-1-1,0 1 1,0-1 0,0 0-1,-1 1 1,1-1 0,-1 0-1,0 0 1,-3 5 0,-5 5 337,9-11-380,-1 1 0,0-1 0,1 1 0,-1-1 0,0 0-1,0 0 1,0 1 0,-1-1 0,1-1 0,0 1 0,-1 0-1,0-1 1,1 1 0,-1-1 0,0 0 0,1 0 0,-1 0-1,-6 2 1,6-3-14,-1 0-1,0 0 1,0 0-1,0 0 1,1 0-1,-1-1 1,0 1-1,0-1 1,1 0-1,-1 0 1,1-1-1,-1 1 1,1-1-1,-1 1 1,-4-4-1,6 2-11,1 1 0,-1 0 0,1-1-1,-1 1 1,1-1 0,0 1 0,0-1-1,0 0 1,0 1 0,1-1 0,-1 0-1,0-4 1,0 0 37,-2-5 39,1 1-1,0-1 1,1 0-1,0 0 1,1 0 0,2-17-1,2-6 214,-3 20-266,1 0 0,5-17 1,-2 10-94,19-42 0,-21 57 22,1 1 0,0-1-1,0 0 1,0 1 0,1 0-1,0 0 1,0 0 0,1 1-1,9-8 1,-6 7-636,0 0 0,1 1-1,10-5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6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52 428 23295,'1'34'-515,"-3"-1"0,-1 1 0,-1 0 0,-2-1 0,-17 58 0,19-75 344,1 0 0,-2 18 1,3-13-1386</inkml:trace>
  <inkml:trace contextRef="#ctx0" brushRef="#br0" timeOffset="1">175 1 23679,'0'0'0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6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521 0 22527,'-45'50'-1875,"27"-32"1651,1 1-1,-25 36 1,-43 102 1054,18-33-26,43-82-764,-28 46-121,43-74-70,-1 0 0,-1-1-1,-23 22 1,31-32-9,-1 0 0,0 0 0,0 0 0,0-1 0,0 1 0,-1-1 0,1 0 0,0 0 0,-9 1 0,11-2-89,0-1-1,0 0 0,0 1 1,0-1-1,0 0 0,0 0 0,0-1 1,0 1-1,0 0 0,0-1 0,0 1 1,1-1-1,-1 1 0,0-1 0,0 0 1,1 0-1,-1 0 0,0 0 1,1 0-1,-1 0 0,1 0 0,-1-1 1,1 1-1,-1 0 0,1-1 0,-2-2 1,-5-11-4609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6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23935,'11'18'-40,"10"23"0,5 10-55,119 240-8,-129-257 101,-10-20-58,1 3-493,1 1 0,1-1-1,21 30 1,-18-37-2948,-1-3-3133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6:14.4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19327,'6'11'82,"-1"1"-1,0 0 1,0 0-1,-1 0 1,4 21-1,5 67 268,-11 24-137,-2-57-126,15 258 389,-15-324-477,7 66-35,24 100 0,21 70 286,-49-197-261,-3-39-2,0 0 0,0-1 0,0 1 0,0-1 0,0 1 0,-1-1 0,1 1-1,0-1 1,0 1 0,0-1 0,-1 1 0,1-1 0,0 1 0,-1-1 0,1 1 0,0-1 0,-1 1-1,1-1 1,-1 0 0,1 1 0,0-1 0,-1 0 0,1 1 0,-1-1 0,1 0 0,-1 0 0,1 1-1,-1-1 1,1 0 0,-1 0 0,0 0 0,1 0 0,-2 0 0,-17-1-591,15 0 337,0-1 0,1 0-1,-1 0 1,1 0 0,-1 0 0,1 0-1,0-1 1,0 1 0,0-1-1,0 0 1,0 0 0,0 0 0,-3-7-1,-6-9-5703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7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1 108 22271,'0'-5'-27,"1"0"1,0 1-1,0-1 0,1 1 1,-1-1-1,1 1 0,0 0 1,0 0-1,1 0 0,-1 0 1,1 0-1,0 0 0,0 1 1,0-1-1,0 1 0,1 0 1,-1 0-1,1 0 0,0 0 1,0 1-1,0-1 0,7-2 1,-8 3 25,-1 1 0,0 0 1,1 0-1,-1 0 0,1 0 0,-1 0 1,1 0-1,0 1 0,-1-1 0,1 1 1,5 0-1,1 0 14,21-4 132,-19 2-143,1 0-1,-1 1 1,1 0 0,0 1-1,-1 1 1,1 0 0,20 4 0,-23-3 20,-1 1 69,1-1-1,0 1 0,9 5 1,-15-7-75,-1 0 0,0 1 0,1-1 0,-1 1 1,0-1-1,0 1 0,0 0 0,0 0 0,0 0 0,-1 0 0,1 0 0,0 1 1,-1-1-1,0 0 0,0 1 0,2 2 0,-1 1 37,0 0-1,0 1 1,0-1 0,-1 0-1,0 1 1,0 0 0,0-1-1,-1 1 1,0-1 0,0 1-1,-3 11 1,-3 16 136,6-26-149,-1-1 1,-1 1 0,0 0-1,-4 12 1,-27 55-34,-30 72 6,25-59 138,14-35 160,-19 67-1,38-106-246,-3 5-25,9-14-18,0 0-17,2 10-4,-2-13 0,1 0 1,-1 0-1,1 0 0,0-1 1,0 1-1,0 0 0,0-1 1,0 1-1,1-1 0,-1 0 1,0 0-1,1 0 0,-1 0 1,1 0-1,-1 0 0,1 0 1,-1-1-1,1 0 0,-1 1 0,5-1 1,1 0 3,0 0-1,0 0 1,0-1 0,0 0 0,13-3-1,-4-2-29,29-14-1,-6 2-397,-32 14 181,0 0 0,0-1 0,0 0 0,0-1 0,-1 0 0,0 0 0,8-9 0,18-15-2161,-17 18 103,-1-1-4138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7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24 177 27263,'-3'-3'-101,"1"-1"-1,-1 1 1,1-1 0,0 1 0,0-1-1,0 0 1,1 1 0,0-1-1,-1 0 1,1 0 0,1 0 0,-1 0-1,0 0 1,1-6 0,0-8-867,3-34 0,-2 42 655,4-18-1775,10 25 702,-1 1-548,-1 1-4674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7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467 0 25599,'-14'99'-131,"4"-26"-26,3-21-507,0 60 1,-4 35-55,-12 58 894,16-132-262,-8 42 433,11-86-120,-5 26-11,-1-79-283,-3-28 85,9 32-3,-2 0 1,-13-34-1,14 43-23,-4-8 45,-11-19-1,15 31-14,1 1-1,-1 0 1,0 0-1,0 1 1,0 0 0,-10-8-1,3 5-9,1 0-1,-1 1 0,-1 1 1,-14-7-1,22 11-30,0 0-1,0 1 1,-1-1-1,1 1 1,-1 0-1,1 0 1,-1 1-1,1 0 1,-1-1-1,1 2 1,-1-1-1,1 1 1,-8 1-1,9 0 8,1 0 0,-1 0 0,0 0 0,1 1 0,-1-1 0,1 1 0,0 0 0,0 0 0,0 0 0,0 0 0,1 1 0,-1-1 0,1 1 0,0-1 0,0 1 0,0 0 0,0 0 0,1 0 0,-2 5 0,-1 5 67,0 1 0,2-1 0,-1 0 0,1 20 0,2-27-40,0 0 1,0 1-1,1-1 0,0 0 1,0 0-1,1 0 1,0 0-1,0 0 1,1 0-1,4 9 0,-5-11-6,1-2-1,-1 1 0,1 0 1,0 0-1,0-1 1,0 0-1,1 0 0,-1 0 1,1 0-1,0 0 0,0 0 1,0-1-1,0 0 0,0 0 1,0 0-1,0 0 0,7 1 1,7 1-53,-1-1-1,1-1 1,0 0 0,0-2 0,0 0-1,0-1 1,0 0 0,0-1 0,19-6-1,-24 4-288,1 0 0,0-1 0,-1 0 0,0-1 0,0-1 0,-1 0 0,1-1-1,-2 0 1,1-1 0,-1 0 0,17-19 0,-9 6-1927,0-3-4331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8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275 1 23679,'-8'4'-22,"-1"1"-1,1 0 1,0 0-1,0 1 0,-12 12 1,6-6-19,-3 4-24,1 1-1,0 1 1,1 0 0,1 1-1,1 0 1,-15 29 0,16-22-3,1 0 1,2 1-1,-9 35 0,-8 85-156,24-134 312,0 0 0,1 0 0,1 1 0,2 22 0,0-32 104,11 8-21,-7-11-212,-3-1 39,2 0 4,-1 0 1,1 0-1,0-1 0,-1 1 1,1-1-1,-1 0 0,1 0 1,-1 0-1,1-1 0,-1 1 1,0-1-1,0 0 0,0 0 1,0-1-1,0 1 0,5-6 0,5-3 18,-1-1-1,22-27 0,-13 13 1,-2-2 0,-1-1-1,17-35 1,-10 12 52,18-57 0,-3 8-136,-29 80 329,-11 19 131,0 5-340,2 12-34,-1 1-1,-1-1 0,0 1 1,-2 18-1,1 17 11,-3 165-214,-1-144 159,4-61-105,1 0 0,0 0 1,0 0-1,4 13 0,-4-22-284,0-1-59,1 0 197,-1 0-1,0 0 1,1-1-1,-1 1 1,1-1-1,0 1 1,-1-1-1,1 1 0,-1-1 1,1 0-1,0 0 1,2 0-1,10-4-6717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9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23295,'5'8'24,"0"-1"0,-1 1 0,0 0 0,0 1 0,-1-1 0,0 1 0,-1-1 0,1 1 0,-2 0-1,1 0 1,-1 11 0,0 11 162,-6 58-1,3-76-171,-7 61 209,-26 99-1,23-116-262,-6 74 0,6 57-549,6-71 16,4-100 39,1 1 1,-2-1-1,-1 0 0,-5 19 1,8-34-1334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29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22527,'8'-5'-13,"5"-2"-157,1 0-1,-1 1 0,1 1 0,0 0 1,1 0-1,28-4 0,-12 7 287,-1 0 0,1 2 0,30 4 0,102 23-1985,-145-24-5278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30.1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2 22655,'-23'-1'8,"13"1"7,0 0 1,0 0-1,-11 2 1,17-1-9,0 0 0,0 0 1,1 1-1,-1-1 0,0 1 1,0 0-1,1 0 0,0 0 1,-1 0-1,1 0 0,-4 4 0,0 2 44,-1 0 0,2 1 0,-1-1 0,1 1 0,-5 11 0,-1 2 26,-8 26-1,9-14-23,1 0 0,2 1 0,-5 55 0,11-75-67,2-1-1,0 1 1,1 0-1,0 0 1,6 27-1,-5-38 82,12 7-1,-7-11-72,-5 0 10,2 0-4,-1 0 0,0-1-1,0 1 1,0-1 0,0 1 0,1-1 0,-1 0-1,0-1 1,0 1 0,-1 0 0,1-1-1,0 1 1,0-1 0,-1 0 0,1 0 0,-1 0-1,4-4 1,4-4 33,-1 0 1,13-20-1,2-9 112,21-45 0,-10 16-162,-18 38 16,-2 0-1,18-49 0,-31 73 38,-1 3-11,0 0 0,0 0 0,-1 0 0,1 0 0,-1-1 0,0 1 0,0 0 0,0-4 0,0 5 477,0 16-293,2 9-123,1 0-1,1 0 1,2 0-1,7 22 1,2-4 24,25 48 0,-32-74-161,1 0-1,0 0 1,1-1-1,18 21 1,-25-32-211,0 0 0,0 0 0,0-1 0,1 1 0,-1-1 0,6 4 0,-1-3-2539,0 0-1,17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37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18559,'0'0'-86,"2"-1"-24,37-1 526,1 1 0,75 9-1,-8 0 286,-10-1-45,40 2-56,19-18-600,-75 3 0,140 7 0,-191 2 43,66 3 342,-92-7-326,2-5 6,-4 5-1,-4 0-11,-1-2-59,0 1-1,0-1 0,-1 1 0,1 0 1,-1 0-1,1 1 0,-1-1 0,0 1 1,0-1-1,0 1 0,-6 0 0,2-1 11,-195-31 50,166 28-23,35 5-139,16-3 78,7 0 14,1 2 0,43 2 0,-16 0-128,-34 0 165,0 1 0,-1 1 1,1 0-1,-1 1 0,21 8 1,-33-11 14,-1 0 1,1-1-1,0 1 1,0 0-1,0 0 1,-1 0-1,1 0 1,0 0-1,-1 0 1,1 1-1,-1-1 1,0 0-1,1 1 1,-1-1-1,0 1 1,0 0-1,0-1 1,0 1-1,0 0 1,0-1-1,0 1 1,0 2-1,-1-2-16,0 1 1,0-1-1,0 0 0,0 1 1,0-1-1,-1 0 0,1 0 1,-1 1-1,1-1 0,-1 0 1,0 0-1,0 0 0,0 0 1,0 0-1,0 0 0,0 0 1,-2 2-1,-11 12-13,0 0 0,0-1 0,-2 0 0,-25 18 0,-74 43-715,74-50-240,16-12-1116,3-6-5083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38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197 208 17023,'10'-18'-30,"12"-28"0,-19 38-115,-1 0 1,1 0-1,-1 0 0,-1 0 0,0 0 1,1-12-1,-2 17 268,-1-1 1,1 1 0,-1 0-1,0 0 1,0 0-1,0 0 1,0 0-1,0 1 1,-1-1 0,1 0-1,-1 0 1,0 1-1,0-1 1,0 1-1,0 0 1,0-1 0,-1 1-1,1 0 1,0 0-1,-1 1 1,0-1-1,1 0 1,-1 1 0,-6-3-1,2 2 39,3 0-133,-1 0 0,1 1-1,0 0 1,-1 0 0,1 0-1,-1 0 1,1 1 0,-1-1-1,1 1 1,-8 1 0,8-1-32,-1 1 0,0 0 1,1 0-1,-1 0 1,1 1-1,-7 2 1,0 1 168,7-4-102,-14 8 254,15-6-302,-1 0 0,0 0 0,1 0 0,0 1 0,0-1 0,0 1-1,0 0 1,0 0 0,1 0 0,0 0 0,0 0 0,0 1 0,0-1 0,1 1 0,-2 8 0,-1 7-32,0 0 0,0 27 0,3-19 7,-3 23 38,6 81 0,1-91-14,2 0 0,2 0 0,1-1 0,17 49 0,-11-48 38,-9-23-53,14 30 0,-7-25 60,-1-2 121,-1 0 0,-1 1 0,7 23 0,-8-16-1762,-7-17-5454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7T17:48:39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20607,'24'5'-58,"-1"-1"0,0 0 1,1-2-1,39-1 0,38 3-61,30 2 375,-112-4-249,16 2-504,-20-2-1058,14-3-5080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6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8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AF428-8D25-4F41-ABC8-3C7549D78BBE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3144-E083-47E2-89D7-378118F6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png"/><Relationship Id="rId21" Type="http://schemas.openxmlformats.org/officeDocument/2006/relationships/image" Target="../media/image58.png"/><Relationship Id="rId42" Type="http://schemas.openxmlformats.org/officeDocument/2006/relationships/customXml" Target="../ink/ink69.xml"/><Relationship Id="rId63" Type="http://schemas.openxmlformats.org/officeDocument/2006/relationships/image" Target="../media/image79.png"/><Relationship Id="rId84" Type="http://schemas.openxmlformats.org/officeDocument/2006/relationships/customXml" Target="../ink/ink90.xml"/><Relationship Id="rId138" Type="http://schemas.openxmlformats.org/officeDocument/2006/relationships/customXml" Target="../ink/ink117.xml"/><Relationship Id="rId159" Type="http://schemas.openxmlformats.org/officeDocument/2006/relationships/image" Target="../media/image127.png"/><Relationship Id="rId170" Type="http://schemas.openxmlformats.org/officeDocument/2006/relationships/customXml" Target="../ink/ink133.xml"/><Relationship Id="rId191" Type="http://schemas.openxmlformats.org/officeDocument/2006/relationships/image" Target="../media/image143.png"/><Relationship Id="rId205" Type="http://schemas.openxmlformats.org/officeDocument/2006/relationships/image" Target="../media/image150.png"/><Relationship Id="rId107" Type="http://schemas.openxmlformats.org/officeDocument/2006/relationships/image" Target="../media/image101.png"/><Relationship Id="rId11" Type="http://schemas.openxmlformats.org/officeDocument/2006/relationships/image" Target="../media/image53.png"/><Relationship Id="rId32" Type="http://schemas.openxmlformats.org/officeDocument/2006/relationships/customXml" Target="../ink/ink64.xml"/><Relationship Id="rId53" Type="http://schemas.openxmlformats.org/officeDocument/2006/relationships/image" Target="../media/image74.png"/><Relationship Id="rId74" Type="http://schemas.openxmlformats.org/officeDocument/2006/relationships/customXml" Target="../ink/ink85.xml"/><Relationship Id="rId128" Type="http://schemas.openxmlformats.org/officeDocument/2006/relationships/customXml" Target="../ink/ink112.xml"/><Relationship Id="rId149" Type="http://schemas.openxmlformats.org/officeDocument/2006/relationships/image" Target="../media/image122.png"/><Relationship Id="rId5" Type="http://schemas.openxmlformats.org/officeDocument/2006/relationships/image" Target="../media/image50.png"/><Relationship Id="rId95" Type="http://schemas.openxmlformats.org/officeDocument/2006/relationships/image" Target="../media/image95.png"/><Relationship Id="rId160" Type="http://schemas.openxmlformats.org/officeDocument/2006/relationships/customXml" Target="../ink/ink128.xml"/><Relationship Id="rId181" Type="http://schemas.openxmlformats.org/officeDocument/2006/relationships/image" Target="../media/image138.png"/><Relationship Id="rId216" Type="http://schemas.openxmlformats.org/officeDocument/2006/relationships/customXml" Target="../ink/ink156.xml"/><Relationship Id="rId22" Type="http://schemas.openxmlformats.org/officeDocument/2006/relationships/customXml" Target="../ink/ink59.xml"/><Relationship Id="rId43" Type="http://schemas.openxmlformats.org/officeDocument/2006/relationships/image" Target="../media/image69.png"/><Relationship Id="rId64" Type="http://schemas.openxmlformats.org/officeDocument/2006/relationships/customXml" Target="../ink/ink80.xml"/><Relationship Id="rId118" Type="http://schemas.openxmlformats.org/officeDocument/2006/relationships/customXml" Target="../ink/ink107.xml"/><Relationship Id="rId139" Type="http://schemas.openxmlformats.org/officeDocument/2006/relationships/image" Target="../media/image117.png"/><Relationship Id="rId85" Type="http://schemas.openxmlformats.org/officeDocument/2006/relationships/image" Target="../media/image90.png"/><Relationship Id="rId150" Type="http://schemas.openxmlformats.org/officeDocument/2006/relationships/customXml" Target="../ink/ink123.xml"/><Relationship Id="rId171" Type="http://schemas.openxmlformats.org/officeDocument/2006/relationships/image" Target="../media/image133.png"/><Relationship Id="rId192" Type="http://schemas.openxmlformats.org/officeDocument/2006/relationships/customXml" Target="../ink/ink144.xml"/><Relationship Id="rId206" Type="http://schemas.openxmlformats.org/officeDocument/2006/relationships/customXml" Target="../ink/ink151.xml"/><Relationship Id="rId12" Type="http://schemas.openxmlformats.org/officeDocument/2006/relationships/customXml" Target="../ink/ink54.xml"/><Relationship Id="rId33" Type="http://schemas.openxmlformats.org/officeDocument/2006/relationships/image" Target="../media/image64.png"/><Relationship Id="rId108" Type="http://schemas.openxmlformats.org/officeDocument/2006/relationships/customXml" Target="../ink/ink102.xml"/><Relationship Id="rId129" Type="http://schemas.openxmlformats.org/officeDocument/2006/relationships/image" Target="../media/image112.png"/><Relationship Id="rId54" Type="http://schemas.openxmlformats.org/officeDocument/2006/relationships/customXml" Target="../ink/ink75.xml"/><Relationship Id="rId75" Type="http://schemas.openxmlformats.org/officeDocument/2006/relationships/image" Target="../media/image85.png"/><Relationship Id="rId96" Type="http://schemas.openxmlformats.org/officeDocument/2006/relationships/customXml" Target="../ink/ink96.xml"/><Relationship Id="rId140" Type="http://schemas.openxmlformats.org/officeDocument/2006/relationships/customXml" Target="../ink/ink118.xml"/><Relationship Id="rId161" Type="http://schemas.openxmlformats.org/officeDocument/2006/relationships/image" Target="../media/image128.png"/><Relationship Id="rId182" Type="http://schemas.openxmlformats.org/officeDocument/2006/relationships/customXml" Target="../ink/ink139.xml"/><Relationship Id="rId217" Type="http://schemas.openxmlformats.org/officeDocument/2006/relationships/image" Target="../media/image156.png"/><Relationship Id="rId6" Type="http://schemas.openxmlformats.org/officeDocument/2006/relationships/customXml" Target="../ink/ink51.xml"/><Relationship Id="rId23" Type="http://schemas.openxmlformats.org/officeDocument/2006/relationships/image" Target="../media/image59.png"/><Relationship Id="rId119" Type="http://schemas.openxmlformats.org/officeDocument/2006/relationships/image" Target="../media/image107.png"/><Relationship Id="rId44" Type="http://schemas.openxmlformats.org/officeDocument/2006/relationships/customXml" Target="../ink/ink70.xml"/><Relationship Id="rId65" Type="http://schemas.openxmlformats.org/officeDocument/2006/relationships/image" Target="../media/image80.png"/><Relationship Id="rId86" Type="http://schemas.openxmlformats.org/officeDocument/2006/relationships/customXml" Target="../ink/ink91.xml"/><Relationship Id="rId130" Type="http://schemas.openxmlformats.org/officeDocument/2006/relationships/customXml" Target="../ink/ink113.xml"/><Relationship Id="rId151" Type="http://schemas.openxmlformats.org/officeDocument/2006/relationships/image" Target="../media/image123.png"/><Relationship Id="rId172" Type="http://schemas.openxmlformats.org/officeDocument/2006/relationships/customXml" Target="../ink/ink134.xml"/><Relationship Id="rId193" Type="http://schemas.openxmlformats.org/officeDocument/2006/relationships/image" Target="../media/image144.png"/><Relationship Id="rId207" Type="http://schemas.openxmlformats.org/officeDocument/2006/relationships/image" Target="../media/image151.png"/><Relationship Id="rId13" Type="http://schemas.openxmlformats.org/officeDocument/2006/relationships/image" Target="../media/image54.png"/><Relationship Id="rId109" Type="http://schemas.openxmlformats.org/officeDocument/2006/relationships/image" Target="../media/image102.png"/><Relationship Id="rId34" Type="http://schemas.openxmlformats.org/officeDocument/2006/relationships/customXml" Target="../ink/ink65.xml"/><Relationship Id="rId55" Type="http://schemas.openxmlformats.org/officeDocument/2006/relationships/image" Target="../media/image75.png"/><Relationship Id="rId76" Type="http://schemas.openxmlformats.org/officeDocument/2006/relationships/customXml" Target="../ink/ink86.xml"/><Relationship Id="rId97" Type="http://schemas.openxmlformats.org/officeDocument/2006/relationships/image" Target="../media/image96.png"/><Relationship Id="rId120" Type="http://schemas.openxmlformats.org/officeDocument/2006/relationships/customXml" Target="../ink/ink108.xml"/><Relationship Id="rId141" Type="http://schemas.openxmlformats.org/officeDocument/2006/relationships/image" Target="../media/image118.png"/><Relationship Id="rId7" Type="http://schemas.openxmlformats.org/officeDocument/2006/relationships/image" Target="../media/image51.png"/><Relationship Id="rId162" Type="http://schemas.openxmlformats.org/officeDocument/2006/relationships/customXml" Target="../ink/ink129.xml"/><Relationship Id="rId183" Type="http://schemas.openxmlformats.org/officeDocument/2006/relationships/image" Target="../media/image139.png"/><Relationship Id="rId218" Type="http://schemas.openxmlformats.org/officeDocument/2006/relationships/customXml" Target="../ink/ink157.xml"/><Relationship Id="rId24" Type="http://schemas.openxmlformats.org/officeDocument/2006/relationships/customXml" Target="../ink/ink60.xml"/><Relationship Id="rId45" Type="http://schemas.openxmlformats.org/officeDocument/2006/relationships/image" Target="../media/image70.png"/><Relationship Id="rId66" Type="http://schemas.openxmlformats.org/officeDocument/2006/relationships/customXml" Target="../ink/ink81.xml"/><Relationship Id="rId87" Type="http://schemas.openxmlformats.org/officeDocument/2006/relationships/image" Target="../media/image91.png"/><Relationship Id="rId110" Type="http://schemas.openxmlformats.org/officeDocument/2006/relationships/customXml" Target="../ink/ink103.xml"/><Relationship Id="rId131" Type="http://schemas.openxmlformats.org/officeDocument/2006/relationships/image" Target="../media/image113.png"/><Relationship Id="rId152" Type="http://schemas.openxmlformats.org/officeDocument/2006/relationships/customXml" Target="../ink/ink124.xml"/><Relationship Id="rId173" Type="http://schemas.openxmlformats.org/officeDocument/2006/relationships/image" Target="../media/image134.png"/><Relationship Id="rId194" Type="http://schemas.openxmlformats.org/officeDocument/2006/relationships/customXml" Target="../ink/ink145.xml"/><Relationship Id="rId208" Type="http://schemas.openxmlformats.org/officeDocument/2006/relationships/customXml" Target="../ink/ink152.xml"/><Relationship Id="rId14" Type="http://schemas.openxmlformats.org/officeDocument/2006/relationships/customXml" Target="../ink/ink55.xml"/><Relationship Id="rId35" Type="http://schemas.openxmlformats.org/officeDocument/2006/relationships/image" Target="../media/image65.png"/><Relationship Id="rId56" Type="http://schemas.openxmlformats.org/officeDocument/2006/relationships/customXml" Target="../ink/ink76.xml"/><Relationship Id="rId77" Type="http://schemas.openxmlformats.org/officeDocument/2006/relationships/image" Target="../media/image86.png"/><Relationship Id="rId100" Type="http://schemas.openxmlformats.org/officeDocument/2006/relationships/customXml" Target="../ink/ink98.xml"/><Relationship Id="rId8" Type="http://schemas.openxmlformats.org/officeDocument/2006/relationships/customXml" Target="../ink/ink52.xml"/><Relationship Id="rId98" Type="http://schemas.openxmlformats.org/officeDocument/2006/relationships/customXml" Target="../ink/ink97.xml"/><Relationship Id="rId121" Type="http://schemas.openxmlformats.org/officeDocument/2006/relationships/image" Target="../media/image108.png"/><Relationship Id="rId142" Type="http://schemas.openxmlformats.org/officeDocument/2006/relationships/customXml" Target="../ink/ink119.xml"/><Relationship Id="rId163" Type="http://schemas.openxmlformats.org/officeDocument/2006/relationships/image" Target="../media/image129.png"/><Relationship Id="rId184" Type="http://schemas.openxmlformats.org/officeDocument/2006/relationships/customXml" Target="../ink/ink140.xml"/><Relationship Id="rId219" Type="http://schemas.openxmlformats.org/officeDocument/2006/relationships/image" Target="../media/image157.png"/><Relationship Id="rId3" Type="http://schemas.openxmlformats.org/officeDocument/2006/relationships/image" Target="../media/image49.png"/><Relationship Id="rId214" Type="http://schemas.openxmlformats.org/officeDocument/2006/relationships/customXml" Target="../ink/ink155.xml"/><Relationship Id="rId25" Type="http://schemas.openxmlformats.org/officeDocument/2006/relationships/image" Target="../media/image60.png"/><Relationship Id="rId46" Type="http://schemas.openxmlformats.org/officeDocument/2006/relationships/customXml" Target="../ink/ink71.xml"/><Relationship Id="rId67" Type="http://schemas.openxmlformats.org/officeDocument/2006/relationships/image" Target="../media/image81.png"/><Relationship Id="rId116" Type="http://schemas.openxmlformats.org/officeDocument/2006/relationships/customXml" Target="../ink/ink106.xml"/><Relationship Id="rId137" Type="http://schemas.openxmlformats.org/officeDocument/2006/relationships/image" Target="../media/image116.png"/><Relationship Id="rId158" Type="http://schemas.openxmlformats.org/officeDocument/2006/relationships/customXml" Target="../ink/ink127.xml"/><Relationship Id="rId20" Type="http://schemas.openxmlformats.org/officeDocument/2006/relationships/customXml" Target="../ink/ink58.xml"/><Relationship Id="rId41" Type="http://schemas.openxmlformats.org/officeDocument/2006/relationships/image" Target="../media/image68.png"/><Relationship Id="rId62" Type="http://schemas.openxmlformats.org/officeDocument/2006/relationships/customXml" Target="../ink/ink79.xml"/><Relationship Id="rId83" Type="http://schemas.openxmlformats.org/officeDocument/2006/relationships/image" Target="../media/image89.png"/><Relationship Id="rId88" Type="http://schemas.openxmlformats.org/officeDocument/2006/relationships/customXml" Target="../ink/ink92.xml"/><Relationship Id="rId111" Type="http://schemas.openxmlformats.org/officeDocument/2006/relationships/image" Target="../media/image103.png"/><Relationship Id="rId132" Type="http://schemas.openxmlformats.org/officeDocument/2006/relationships/customXml" Target="../ink/ink114.xml"/><Relationship Id="rId153" Type="http://schemas.openxmlformats.org/officeDocument/2006/relationships/image" Target="../media/image124.png"/><Relationship Id="rId174" Type="http://schemas.openxmlformats.org/officeDocument/2006/relationships/customXml" Target="../ink/ink135.xml"/><Relationship Id="rId179" Type="http://schemas.openxmlformats.org/officeDocument/2006/relationships/image" Target="../media/image137.png"/><Relationship Id="rId195" Type="http://schemas.openxmlformats.org/officeDocument/2006/relationships/image" Target="../media/image145.png"/><Relationship Id="rId209" Type="http://schemas.openxmlformats.org/officeDocument/2006/relationships/image" Target="../media/image152.png"/><Relationship Id="rId190" Type="http://schemas.openxmlformats.org/officeDocument/2006/relationships/customXml" Target="../ink/ink143.xml"/><Relationship Id="rId204" Type="http://schemas.openxmlformats.org/officeDocument/2006/relationships/customXml" Target="../ink/ink150.xml"/><Relationship Id="rId220" Type="http://schemas.openxmlformats.org/officeDocument/2006/relationships/customXml" Target="../ink/ink158.xml"/><Relationship Id="rId225" Type="http://schemas.openxmlformats.org/officeDocument/2006/relationships/image" Target="../media/image160.png"/><Relationship Id="rId15" Type="http://schemas.openxmlformats.org/officeDocument/2006/relationships/image" Target="../media/image55.png"/><Relationship Id="rId36" Type="http://schemas.openxmlformats.org/officeDocument/2006/relationships/customXml" Target="../ink/ink66.xml"/><Relationship Id="rId57" Type="http://schemas.openxmlformats.org/officeDocument/2006/relationships/image" Target="../media/image76.png"/><Relationship Id="rId106" Type="http://schemas.openxmlformats.org/officeDocument/2006/relationships/customXml" Target="../ink/ink101.xml"/><Relationship Id="rId127" Type="http://schemas.openxmlformats.org/officeDocument/2006/relationships/image" Target="../media/image111.png"/><Relationship Id="rId10" Type="http://schemas.openxmlformats.org/officeDocument/2006/relationships/customXml" Target="../ink/ink53.xml"/><Relationship Id="rId31" Type="http://schemas.openxmlformats.org/officeDocument/2006/relationships/image" Target="../media/image63.png"/><Relationship Id="rId52" Type="http://schemas.openxmlformats.org/officeDocument/2006/relationships/customXml" Target="../ink/ink74.xml"/><Relationship Id="rId73" Type="http://schemas.openxmlformats.org/officeDocument/2006/relationships/image" Target="../media/image84.png"/><Relationship Id="rId78" Type="http://schemas.openxmlformats.org/officeDocument/2006/relationships/customXml" Target="../ink/ink87.xml"/><Relationship Id="rId94" Type="http://schemas.openxmlformats.org/officeDocument/2006/relationships/customXml" Target="../ink/ink95.xml"/><Relationship Id="rId99" Type="http://schemas.openxmlformats.org/officeDocument/2006/relationships/image" Target="../media/image97.png"/><Relationship Id="rId101" Type="http://schemas.openxmlformats.org/officeDocument/2006/relationships/image" Target="../media/image98.png"/><Relationship Id="rId122" Type="http://schemas.openxmlformats.org/officeDocument/2006/relationships/customXml" Target="../ink/ink109.xml"/><Relationship Id="rId143" Type="http://schemas.openxmlformats.org/officeDocument/2006/relationships/image" Target="../media/image119.png"/><Relationship Id="rId148" Type="http://schemas.openxmlformats.org/officeDocument/2006/relationships/customXml" Target="../ink/ink122.xml"/><Relationship Id="rId164" Type="http://schemas.openxmlformats.org/officeDocument/2006/relationships/customXml" Target="../ink/ink130.xml"/><Relationship Id="rId169" Type="http://schemas.openxmlformats.org/officeDocument/2006/relationships/image" Target="../media/image132.png"/><Relationship Id="rId185" Type="http://schemas.openxmlformats.org/officeDocument/2006/relationships/image" Target="../media/image140.png"/><Relationship Id="rId4" Type="http://schemas.openxmlformats.org/officeDocument/2006/relationships/customXml" Target="../ink/ink50.xml"/><Relationship Id="rId9" Type="http://schemas.openxmlformats.org/officeDocument/2006/relationships/image" Target="../media/image52.png"/><Relationship Id="rId180" Type="http://schemas.openxmlformats.org/officeDocument/2006/relationships/customXml" Target="../ink/ink138.xml"/><Relationship Id="rId210" Type="http://schemas.openxmlformats.org/officeDocument/2006/relationships/customXml" Target="../ink/ink153.xml"/><Relationship Id="rId215" Type="http://schemas.openxmlformats.org/officeDocument/2006/relationships/image" Target="../media/image155.png"/><Relationship Id="rId26" Type="http://schemas.openxmlformats.org/officeDocument/2006/relationships/customXml" Target="../ink/ink61.xml"/><Relationship Id="rId47" Type="http://schemas.openxmlformats.org/officeDocument/2006/relationships/image" Target="../media/image71.png"/><Relationship Id="rId68" Type="http://schemas.openxmlformats.org/officeDocument/2006/relationships/customXml" Target="../ink/ink82.xml"/><Relationship Id="rId89" Type="http://schemas.openxmlformats.org/officeDocument/2006/relationships/image" Target="../media/image92.png"/><Relationship Id="rId112" Type="http://schemas.openxmlformats.org/officeDocument/2006/relationships/customXml" Target="../ink/ink104.xml"/><Relationship Id="rId133" Type="http://schemas.openxmlformats.org/officeDocument/2006/relationships/image" Target="../media/image114.png"/><Relationship Id="rId154" Type="http://schemas.openxmlformats.org/officeDocument/2006/relationships/customXml" Target="../ink/ink125.xml"/><Relationship Id="rId175" Type="http://schemas.openxmlformats.org/officeDocument/2006/relationships/image" Target="../media/image135.png"/><Relationship Id="rId196" Type="http://schemas.openxmlformats.org/officeDocument/2006/relationships/customXml" Target="../ink/ink146.xml"/><Relationship Id="rId200" Type="http://schemas.openxmlformats.org/officeDocument/2006/relationships/customXml" Target="../ink/ink148.xml"/><Relationship Id="rId16" Type="http://schemas.openxmlformats.org/officeDocument/2006/relationships/customXml" Target="../ink/ink56.xml"/><Relationship Id="rId221" Type="http://schemas.openxmlformats.org/officeDocument/2006/relationships/image" Target="../media/image158.png"/><Relationship Id="rId37" Type="http://schemas.openxmlformats.org/officeDocument/2006/relationships/image" Target="../media/image66.png"/><Relationship Id="rId58" Type="http://schemas.openxmlformats.org/officeDocument/2006/relationships/customXml" Target="../ink/ink77.xml"/><Relationship Id="rId79" Type="http://schemas.openxmlformats.org/officeDocument/2006/relationships/image" Target="../media/image87.png"/><Relationship Id="rId102" Type="http://schemas.openxmlformats.org/officeDocument/2006/relationships/customXml" Target="../ink/ink99.xml"/><Relationship Id="rId123" Type="http://schemas.openxmlformats.org/officeDocument/2006/relationships/image" Target="../media/image109.png"/><Relationship Id="rId144" Type="http://schemas.openxmlformats.org/officeDocument/2006/relationships/customXml" Target="../ink/ink120.xml"/><Relationship Id="rId90" Type="http://schemas.openxmlformats.org/officeDocument/2006/relationships/customXml" Target="../ink/ink93.xml"/><Relationship Id="rId165" Type="http://schemas.openxmlformats.org/officeDocument/2006/relationships/image" Target="../media/image130.png"/><Relationship Id="rId186" Type="http://schemas.openxmlformats.org/officeDocument/2006/relationships/customXml" Target="../ink/ink141.xml"/><Relationship Id="rId211" Type="http://schemas.openxmlformats.org/officeDocument/2006/relationships/image" Target="../media/image153.png"/><Relationship Id="rId27" Type="http://schemas.openxmlformats.org/officeDocument/2006/relationships/image" Target="../media/image61.png"/><Relationship Id="rId48" Type="http://schemas.openxmlformats.org/officeDocument/2006/relationships/customXml" Target="../ink/ink72.xml"/><Relationship Id="rId69" Type="http://schemas.openxmlformats.org/officeDocument/2006/relationships/image" Target="../media/image82.png"/><Relationship Id="rId113" Type="http://schemas.openxmlformats.org/officeDocument/2006/relationships/image" Target="../media/image104.png"/><Relationship Id="rId134" Type="http://schemas.openxmlformats.org/officeDocument/2006/relationships/customXml" Target="../ink/ink115.xml"/><Relationship Id="rId80" Type="http://schemas.openxmlformats.org/officeDocument/2006/relationships/customXml" Target="../ink/ink88.xml"/><Relationship Id="rId155" Type="http://schemas.openxmlformats.org/officeDocument/2006/relationships/image" Target="../media/image125.png"/><Relationship Id="rId176" Type="http://schemas.openxmlformats.org/officeDocument/2006/relationships/customXml" Target="../ink/ink136.xml"/><Relationship Id="rId197" Type="http://schemas.openxmlformats.org/officeDocument/2006/relationships/image" Target="../media/image146.png"/><Relationship Id="rId201" Type="http://schemas.openxmlformats.org/officeDocument/2006/relationships/image" Target="../media/image148.png"/><Relationship Id="rId222" Type="http://schemas.openxmlformats.org/officeDocument/2006/relationships/customXml" Target="../ink/ink159.xml"/><Relationship Id="rId17" Type="http://schemas.openxmlformats.org/officeDocument/2006/relationships/image" Target="../media/image56.png"/><Relationship Id="rId38" Type="http://schemas.openxmlformats.org/officeDocument/2006/relationships/customXml" Target="../ink/ink67.xml"/><Relationship Id="rId59" Type="http://schemas.openxmlformats.org/officeDocument/2006/relationships/image" Target="../media/image77.png"/><Relationship Id="rId103" Type="http://schemas.openxmlformats.org/officeDocument/2006/relationships/image" Target="../media/image99.png"/><Relationship Id="rId124" Type="http://schemas.openxmlformats.org/officeDocument/2006/relationships/customXml" Target="../ink/ink110.xml"/><Relationship Id="rId70" Type="http://schemas.openxmlformats.org/officeDocument/2006/relationships/customXml" Target="../ink/ink83.xml"/><Relationship Id="rId91" Type="http://schemas.openxmlformats.org/officeDocument/2006/relationships/image" Target="../media/image93.png"/><Relationship Id="rId145" Type="http://schemas.openxmlformats.org/officeDocument/2006/relationships/image" Target="../media/image120.png"/><Relationship Id="rId166" Type="http://schemas.openxmlformats.org/officeDocument/2006/relationships/customXml" Target="../ink/ink131.xml"/><Relationship Id="rId187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4.xml"/><Relationship Id="rId28" Type="http://schemas.openxmlformats.org/officeDocument/2006/relationships/customXml" Target="../ink/ink62.xml"/><Relationship Id="rId49" Type="http://schemas.openxmlformats.org/officeDocument/2006/relationships/image" Target="../media/image72.png"/><Relationship Id="rId114" Type="http://schemas.openxmlformats.org/officeDocument/2006/relationships/customXml" Target="../ink/ink105.xml"/><Relationship Id="rId60" Type="http://schemas.openxmlformats.org/officeDocument/2006/relationships/customXml" Target="../ink/ink78.xml"/><Relationship Id="rId81" Type="http://schemas.openxmlformats.org/officeDocument/2006/relationships/image" Target="../media/image88.png"/><Relationship Id="rId135" Type="http://schemas.openxmlformats.org/officeDocument/2006/relationships/image" Target="../media/image115.png"/><Relationship Id="rId156" Type="http://schemas.openxmlformats.org/officeDocument/2006/relationships/customXml" Target="../ink/ink126.xml"/><Relationship Id="rId177" Type="http://schemas.openxmlformats.org/officeDocument/2006/relationships/image" Target="../media/image136.png"/><Relationship Id="rId198" Type="http://schemas.openxmlformats.org/officeDocument/2006/relationships/customXml" Target="../ink/ink147.xml"/><Relationship Id="rId202" Type="http://schemas.openxmlformats.org/officeDocument/2006/relationships/customXml" Target="../ink/ink149.xml"/><Relationship Id="rId223" Type="http://schemas.openxmlformats.org/officeDocument/2006/relationships/image" Target="../media/image159.png"/><Relationship Id="rId18" Type="http://schemas.openxmlformats.org/officeDocument/2006/relationships/customXml" Target="../ink/ink57.xml"/><Relationship Id="rId39" Type="http://schemas.openxmlformats.org/officeDocument/2006/relationships/image" Target="../media/image67.png"/><Relationship Id="rId50" Type="http://schemas.openxmlformats.org/officeDocument/2006/relationships/customXml" Target="../ink/ink73.xml"/><Relationship Id="rId104" Type="http://schemas.openxmlformats.org/officeDocument/2006/relationships/customXml" Target="../ink/ink100.xml"/><Relationship Id="rId125" Type="http://schemas.openxmlformats.org/officeDocument/2006/relationships/image" Target="../media/image110.png"/><Relationship Id="rId146" Type="http://schemas.openxmlformats.org/officeDocument/2006/relationships/customXml" Target="../ink/ink121.xml"/><Relationship Id="rId167" Type="http://schemas.openxmlformats.org/officeDocument/2006/relationships/image" Target="../media/image131.png"/><Relationship Id="rId188" Type="http://schemas.openxmlformats.org/officeDocument/2006/relationships/customXml" Target="../ink/ink142.xml"/><Relationship Id="rId71" Type="http://schemas.openxmlformats.org/officeDocument/2006/relationships/image" Target="../media/image83.png"/><Relationship Id="rId92" Type="http://schemas.openxmlformats.org/officeDocument/2006/relationships/customXml" Target="../ink/ink94.xml"/><Relationship Id="rId213" Type="http://schemas.openxmlformats.org/officeDocument/2006/relationships/image" Target="../media/image154.png"/><Relationship Id="rId2" Type="http://schemas.openxmlformats.org/officeDocument/2006/relationships/customXml" Target="../ink/ink49.xml"/><Relationship Id="rId29" Type="http://schemas.openxmlformats.org/officeDocument/2006/relationships/image" Target="../media/image62.png"/><Relationship Id="rId40" Type="http://schemas.openxmlformats.org/officeDocument/2006/relationships/customXml" Target="../ink/ink68.xml"/><Relationship Id="rId115" Type="http://schemas.openxmlformats.org/officeDocument/2006/relationships/image" Target="../media/image105.png"/><Relationship Id="rId136" Type="http://schemas.openxmlformats.org/officeDocument/2006/relationships/customXml" Target="../ink/ink116.xml"/><Relationship Id="rId157" Type="http://schemas.openxmlformats.org/officeDocument/2006/relationships/image" Target="../media/image126.png"/><Relationship Id="rId178" Type="http://schemas.openxmlformats.org/officeDocument/2006/relationships/customXml" Target="../ink/ink137.xml"/><Relationship Id="rId61" Type="http://schemas.openxmlformats.org/officeDocument/2006/relationships/image" Target="../media/image78.png"/><Relationship Id="rId82" Type="http://schemas.openxmlformats.org/officeDocument/2006/relationships/customXml" Target="../ink/ink89.xml"/><Relationship Id="rId199" Type="http://schemas.openxmlformats.org/officeDocument/2006/relationships/image" Target="../media/image147.png"/><Relationship Id="rId203" Type="http://schemas.openxmlformats.org/officeDocument/2006/relationships/image" Target="../media/image149.png"/><Relationship Id="rId19" Type="http://schemas.openxmlformats.org/officeDocument/2006/relationships/image" Target="../media/image57.png"/><Relationship Id="rId224" Type="http://schemas.openxmlformats.org/officeDocument/2006/relationships/customXml" Target="../ink/ink160.xml"/><Relationship Id="rId30" Type="http://schemas.openxmlformats.org/officeDocument/2006/relationships/customXml" Target="../ink/ink63.xml"/><Relationship Id="rId105" Type="http://schemas.openxmlformats.org/officeDocument/2006/relationships/image" Target="../media/image100.png"/><Relationship Id="rId126" Type="http://schemas.openxmlformats.org/officeDocument/2006/relationships/customXml" Target="../ink/ink111.xml"/><Relationship Id="rId147" Type="http://schemas.openxmlformats.org/officeDocument/2006/relationships/image" Target="../media/image121.png"/><Relationship Id="rId168" Type="http://schemas.openxmlformats.org/officeDocument/2006/relationships/customXml" Target="../ink/ink132.xml"/><Relationship Id="rId51" Type="http://schemas.openxmlformats.org/officeDocument/2006/relationships/image" Target="../media/image73.png"/><Relationship Id="rId72" Type="http://schemas.openxmlformats.org/officeDocument/2006/relationships/customXml" Target="../ink/ink84.xml"/><Relationship Id="rId93" Type="http://schemas.openxmlformats.org/officeDocument/2006/relationships/image" Target="../media/image94.png"/><Relationship Id="rId189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3.xml"/><Relationship Id="rId21" Type="http://schemas.openxmlformats.org/officeDocument/2006/relationships/image" Target="../media/image170.png"/><Relationship Id="rId42" Type="http://schemas.openxmlformats.org/officeDocument/2006/relationships/customXml" Target="../ink/ink181.xml"/><Relationship Id="rId47" Type="http://schemas.openxmlformats.org/officeDocument/2006/relationships/image" Target="../media/image183.png"/><Relationship Id="rId63" Type="http://schemas.openxmlformats.org/officeDocument/2006/relationships/image" Target="../media/image191.png"/><Relationship Id="rId68" Type="http://schemas.openxmlformats.org/officeDocument/2006/relationships/customXml" Target="../ink/ink194.xml"/><Relationship Id="rId84" Type="http://schemas.openxmlformats.org/officeDocument/2006/relationships/customXml" Target="../ink/ink202.xml"/><Relationship Id="rId89" Type="http://schemas.openxmlformats.org/officeDocument/2006/relationships/image" Target="../media/image204.png"/><Relationship Id="rId16" Type="http://schemas.openxmlformats.org/officeDocument/2006/relationships/customXml" Target="../ink/ink168.xml"/><Relationship Id="rId11" Type="http://schemas.openxmlformats.org/officeDocument/2006/relationships/image" Target="../media/image165.png"/><Relationship Id="rId32" Type="http://schemas.openxmlformats.org/officeDocument/2006/relationships/customXml" Target="../ink/ink176.xml"/><Relationship Id="rId37" Type="http://schemas.openxmlformats.org/officeDocument/2006/relationships/image" Target="../media/image178.png"/><Relationship Id="rId53" Type="http://schemas.openxmlformats.org/officeDocument/2006/relationships/image" Target="../media/image186.png"/><Relationship Id="rId58" Type="http://schemas.openxmlformats.org/officeDocument/2006/relationships/customXml" Target="../ink/ink189.xml"/><Relationship Id="rId74" Type="http://schemas.openxmlformats.org/officeDocument/2006/relationships/customXml" Target="../ink/ink197.xml"/><Relationship Id="rId79" Type="http://schemas.openxmlformats.org/officeDocument/2006/relationships/image" Target="../media/image199.png"/><Relationship Id="rId5" Type="http://schemas.openxmlformats.org/officeDocument/2006/relationships/image" Target="../media/image162.png"/><Relationship Id="rId90" Type="http://schemas.openxmlformats.org/officeDocument/2006/relationships/customXml" Target="../ink/ink205.xml"/><Relationship Id="rId14" Type="http://schemas.openxmlformats.org/officeDocument/2006/relationships/customXml" Target="../ink/ink167.xml"/><Relationship Id="rId22" Type="http://schemas.openxmlformats.org/officeDocument/2006/relationships/customXml" Target="../ink/ink171.xml"/><Relationship Id="rId27" Type="http://schemas.openxmlformats.org/officeDocument/2006/relationships/image" Target="../media/image173.png"/><Relationship Id="rId30" Type="http://schemas.openxmlformats.org/officeDocument/2006/relationships/customXml" Target="../ink/ink175.xml"/><Relationship Id="rId35" Type="http://schemas.openxmlformats.org/officeDocument/2006/relationships/image" Target="../media/image177.png"/><Relationship Id="rId43" Type="http://schemas.openxmlformats.org/officeDocument/2006/relationships/image" Target="../media/image181.png"/><Relationship Id="rId48" Type="http://schemas.openxmlformats.org/officeDocument/2006/relationships/customXml" Target="../ink/ink184.xml"/><Relationship Id="rId56" Type="http://schemas.openxmlformats.org/officeDocument/2006/relationships/customXml" Target="../ink/ink188.xml"/><Relationship Id="rId64" Type="http://schemas.openxmlformats.org/officeDocument/2006/relationships/customXml" Target="../ink/ink192.xml"/><Relationship Id="rId69" Type="http://schemas.openxmlformats.org/officeDocument/2006/relationships/image" Target="../media/image194.png"/><Relationship Id="rId77" Type="http://schemas.openxmlformats.org/officeDocument/2006/relationships/image" Target="../media/image198.png"/><Relationship Id="rId8" Type="http://schemas.openxmlformats.org/officeDocument/2006/relationships/customXml" Target="../ink/ink164.xml"/><Relationship Id="rId51" Type="http://schemas.openxmlformats.org/officeDocument/2006/relationships/image" Target="../media/image185.png"/><Relationship Id="rId72" Type="http://schemas.openxmlformats.org/officeDocument/2006/relationships/customXml" Target="../ink/ink196.xml"/><Relationship Id="rId80" Type="http://schemas.openxmlformats.org/officeDocument/2006/relationships/customXml" Target="../ink/ink200.xml"/><Relationship Id="rId85" Type="http://schemas.openxmlformats.org/officeDocument/2006/relationships/image" Target="../media/image202.png"/><Relationship Id="rId3" Type="http://schemas.openxmlformats.org/officeDocument/2006/relationships/image" Target="../media/image161.png"/><Relationship Id="rId12" Type="http://schemas.openxmlformats.org/officeDocument/2006/relationships/customXml" Target="../ink/ink166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33" Type="http://schemas.openxmlformats.org/officeDocument/2006/relationships/image" Target="../media/image176.png"/><Relationship Id="rId38" Type="http://schemas.openxmlformats.org/officeDocument/2006/relationships/customXml" Target="../ink/ink179.xml"/><Relationship Id="rId46" Type="http://schemas.openxmlformats.org/officeDocument/2006/relationships/customXml" Target="../ink/ink183.xml"/><Relationship Id="rId59" Type="http://schemas.openxmlformats.org/officeDocument/2006/relationships/image" Target="../media/image189.png"/><Relationship Id="rId67" Type="http://schemas.openxmlformats.org/officeDocument/2006/relationships/image" Target="../media/image193.png"/><Relationship Id="rId20" Type="http://schemas.openxmlformats.org/officeDocument/2006/relationships/customXml" Target="../ink/ink170.xml"/><Relationship Id="rId41" Type="http://schemas.openxmlformats.org/officeDocument/2006/relationships/image" Target="../media/image180.png"/><Relationship Id="rId54" Type="http://schemas.openxmlformats.org/officeDocument/2006/relationships/customXml" Target="../ink/ink187.xml"/><Relationship Id="rId62" Type="http://schemas.openxmlformats.org/officeDocument/2006/relationships/customXml" Target="../ink/ink191.xml"/><Relationship Id="rId70" Type="http://schemas.openxmlformats.org/officeDocument/2006/relationships/customXml" Target="../ink/ink195.xml"/><Relationship Id="rId75" Type="http://schemas.openxmlformats.org/officeDocument/2006/relationships/image" Target="../media/image197.png"/><Relationship Id="rId83" Type="http://schemas.openxmlformats.org/officeDocument/2006/relationships/image" Target="../media/image201.png"/><Relationship Id="rId88" Type="http://schemas.openxmlformats.org/officeDocument/2006/relationships/customXml" Target="../ink/ink204.xml"/><Relationship Id="rId91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3.xml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28" Type="http://schemas.openxmlformats.org/officeDocument/2006/relationships/customXml" Target="../ink/ink174.xml"/><Relationship Id="rId36" Type="http://schemas.openxmlformats.org/officeDocument/2006/relationships/customXml" Target="../ink/ink178.xml"/><Relationship Id="rId49" Type="http://schemas.openxmlformats.org/officeDocument/2006/relationships/image" Target="../media/image184.png"/><Relationship Id="rId57" Type="http://schemas.openxmlformats.org/officeDocument/2006/relationships/image" Target="../media/image188.png"/><Relationship Id="rId10" Type="http://schemas.openxmlformats.org/officeDocument/2006/relationships/customXml" Target="../ink/ink165.xml"/><Relationship Id="rId31" Type="http://schemas.openxmlformats.org/officeDocument/2006/relationships/image" Target="../media/image175.png"/><Relationship Id="rId44" Type="http://schemas.openxmlformats.org/officeDocument/2006/relationships/customXml" Target="../ink/ink182.xml"/><Relationship Id="rId52" Type="http://schemas.openxmlformats.org/officeDocument/2006/relationships/customXml" Target="../ink/ink186.xml"/><Relationship Id="rId60" Type="http://schemas.openxmlformats.org/officeDocument/2006/relationships/customXml" Target="../ink/ink190.xml"/><Relationship Id="rId65" Type="http://schemas.openxmlformats.org/officeDocument/2006/relationships/image" Target="../media/image192.png"/><Relationship Id="rId73" Type="http://schemas.openxmlformats.org/officeDocument/2006/relationships/image" Target="../media/image196.png"/><Relationship Id="rId78" Type="http://schemas.openxmlformats.org/officeDocument/2006/relationships/customXml" Target="../ink/ink199.xml"/><Relationship Id="rId81" Type="http://schemas.openxmlformats.org/officeDocument/2006/relationships/image" Target="../media/image200.png"/><Relationship Id="rId86" Type="http://schemas.openxmlformats.org/officeDocument/2006/relationships/customXml" Target="../ink/ink203.xml"/><Relationship Id="rId4" Type="http://schemas.openxmlformats.org/officeDocument/2006/relationships/customXml" Target="../ink/ink162.xml"/><Relationship Id="rId9" Type="http://schemas.openxmlformats.org/officeDocument/2006/relationships/image" Target="../media/image164.png"/><Relationship Id="rId13" Type="http://schemas.openxmlformats.org/officeDocument/2006/relationships/image" Target="../media/image166.png"/><Relationship Id="rId18" Type="http://schemas.openxmlformats.org/officeDocument/2006/relationships/customXml" Target="../ink/ink169.xml"/><Relationship Id="rId39" Type="http://schemas.openxmlformats.org/officeDocument/2006/relationships/image" Target="../media/image179.png"/><Relationship Id="rId34" Type="http://schemas.openxmlformats.org/officeDocument/2006/relationships/customXml" Target="../ink/ink177.xml"/><Relationship Id="rId50" Type="http://schemas.openxmlformats.org/officeDocument/2006/relationships/customXml" Target="../ink/ink185.xml"/><Relationship Id="rId55" Type="http://schemas.openxmlformats.org/officeDocument/2006/relationships/image" Target="../media/image187.png"/><Relationship Id="rId76" Type="http://schemas.openxmlformats.org/officeDocument/2006/relationships/customXml" Target="../ink/ink198.xml"/><Relationship Id="rId7" Type="http://schemas.openxmlformats.org/officeDocument/2006/relationships/image" Target="../media/image163.png"/><Relationship Id="rId71" Type="http://schemas.openxmlformats.org/officeDocument/2006/relationships/image" Target="../media/image195.png"/><Relationship Id="rId2" Type="http://schemas.openxmlformats.org/officeDocument/2006/relationships/customXml" Target="../ink/ink161.xml"/><Relationship Id="rId29" Type="http://schemas.openxmlformats.org/officeDocument/2006/relationships/image" Target="../media/image174.png"/><Relationship Id="rId24" Type="http://schemas.openxmlformats.org/officeDocument/2006/relationships/customXml" Target="../ink/ink172.xml"/><Relationship Id="rId40" Type="http://schemas.openxmlformats.org/officeDocument/2006/relationships/customXml" Target="../ink/ink180.xml"/><Relationship Id="rId45" Type="http://schemas.openxmlformats.org/officeDocument/2006/relationships/image" Target="../media/image182.png"/><Relationship Id="rId66" Type="http://schemas.openxmlformats.org/officeDocument/2006/relationships/customXml" Target="../ink/ink193.xml"/><Relationship Id="rId87" Type="http://schemas.openxmlformats.org/officeDocument/2006/relationships/image" Target="../media/image203.png"/><Relationship Id="rId61" Type="http://schemas.openxmlformats.org/officeDocument/2006/relationships/image" Target="../media/image190.png"/><Relationship Id="rId82" Type="http://schemas.openxmlformats.org/officeDocument/2006/relationships/customXml" Target="../ink/ink201.xml"/><Relationship Id="rId19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9.xml"/><Relationship Id="rId13" Type="http://schemas.openxmlformats.org/officeDocument/2006/relationships/image" Target="../media/image211.png"/><Relationship Id="rId18" Type="http://schemas.openxmlformats.org/officeDocument/2006/relationships/customXml" Target="../ink/ink214.xml"/><Relationship Id="rId3" Type="http://schemas.openxmlformats.org/officeDocument/2006/relationships/image" Target="../media/image206.png"/><Relationship Id="rId21" Type="http://schemas.openxmlformats.org/officeDocument/2006/relationships/image" Target="../media/image215.png"/><Relationship Id="rId7" Type="http://schemas.openxmlformats.org/officeDocument/2006/relationships/image" Target="../media/image208.png"/><Relationship Id="rId12" Type="http://schemas.openxmlformats.org/officeDocument/2006/relationships/customXml" Target="../ink/ink211.xml"/><Relationship Id="rId17" Type="http://schemas.openxmlformats.org/officeDocument/2006/relationships/image" Target="../media/image213.png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8.xml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5" Type="http://schemas.openxmlformats.org/officeDocument/2006/relationships/image" Target="../media/image212.png"/><Relationship Id="rId10" Type="http://schemas.openxmlformats.org/officeDocument/2006/relationships/customXml" Target="../ink/ink210.xml"/><Relationship Id="rId19" Type="http://schemas.openxmlformats.org/officeDocument/2006/relationships/image" Target="../media/image214.png"/><Relationship Id="rId4" Type="http://schemas.openxmlformats.org/officeDocument/2006/relationships/customXml" Target="../ink/ink207.xml"/><Relationship Id="rId9" Type="http://schemas.openxmlformats.org/officeDocument/2006/relationships/image" Target="../media/image209.png"/><Relationship Id="rId14" Type="http://schemas.openxmlformats.org/officeDocument/2006/relationships/customXml" Target="../ink/ink2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8543" y="887186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</p:txBody>
      </p:sp>
    </p:spTree>
    <p:extLst>
      <p:ext uri="{BB962C8B-B14F-4D97-AF65-F5344CB8AC3E}">
        <p14:creationId xmlns:p14="http://schemas.microsoft.com/office/powerpoint/2010/main" val="36682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8443" y="2551837"/>
            <a:ext cx="9323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</a:rPr>
              <a:t>double first[1000][1000], second[1000][1000], </a:t>
            </a:r>
            <a:r>
              <a:rPr lang="fr-FR" dirty="0" err="1">
                <a:latin typeface="Courier New" panose="02070309020205020404" pitchFamily="49" charset="0"/>
              </a:rPr>
              <a:t>mult</a:t>
            </a:r>
            <a:r>
              <a:rPr lang="fr-FR" dirty="0">
                <a:latin typeface="Courier New" panose="02070309020205020404" pitchFamily="49" charset="0"/>
              </a:rPr>
              <a:t>[1000][1000];</a:t>
            </a:r>
          </a:p>
          <a:p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</a:rPr>
              <a:t> m=1000, n=1000, p=1000; /*</a:t>
            </a:r>
            <a:r>
              <a:rPr lang="en-US" dirty="0" err="1">
                <a:latin typeface="Courier New" panose="02070309020205020404" pitchFamily="49" charset="0"/>
              </a:rPr>
              <a:t>matix</a:t>
            </a:r>
            <a:r>
              <a:rPr lang="en-US" dirty="0">
                <a:latin typeface="Courier New" panose="02070309020205020404" pitchFamily="49" charset="0"/>
              </a:rPr>
              <a:t> dimensions </a:t>
            </a:r>
            <a:r>
              <a:rPr lang="en-US" dirty="0" err="1">
                <a:latin typeface="Courier New" panose="02070309020205020404" pitchFamily="49" charset="0"/>
              </a:rPr>
              <a:t>mxn</a:t>
            </a:r>
            <a:r>
              <a:rPr lang="en-US" dirty="0">
                <a:latin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</a:rPr>
              <a:t>nxp</a:t>
            </a:r>
            <a:r>
              <a:rPr lang="en-US" dirty="0">
                <a:latin typeface="Courier New" panose="02070309020205020404" pitchFamily="49" charset="0"/>
              </a:rPr>
              <a:t> */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void* </a:t>
            </a:r>
            <a:r>
              <a:rPr lang="en-US" dirty="0" err="1">
                <a:latin typeface="Courier New" panose="02070309020205020404" pitchFamily="49" charset="0"/>
              </a:rPr>
              <a:t>matmul</a:t>
            </a:r>
            <a:r>
              <a:rPr lang="en-US" dirty="0">
                <a:latin typeface="Courier New" panose="02070309020205020404" pitchFamily="49" charset="0"/>
              </a:rPr>
              <a:t>(void *);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8186" y="789214"/>
            <a:ext cx="459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Global Definitions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14800F-FF5E-42C5-A5CB-4FED386E3483}"/>
              </a:ext>
            </a:extLst>
          </p:cNvPr>
          <p:cNvGrpSpPr/>
          <p:nvPr/>
        </p:nvGrpSpPr>
        <p:grpSpPr>
          <a:xfrm>
            <a:off x="5381047" y="911088"/>
            <a:ext cx="1754640" cy="530280"/>
            <a:chOff x="5381047" y="911088"/>
            <a:chExt cx="175464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C16EE0-4E78-4263-A245-B065EA1D22F5}"/>
                    </a:ext>
                  </a:extLst>
                </p14:cNvPr>
                <p14:cNvContentPartPr/>
                <p14:nvPr/>
              </p14:nvContentPartPr>
              <p14:xfrm>
                <a:off x="5381047" y="1104768"/>
                <a:ext cx="246240" cy="31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C16EE0-4E78-4263-A245-B065EA1D22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2047" y="1096128"/>
                  <a:ext cx="263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415CD3-EF21-4A12-80C8-7976CF47AF16}"/>
                    </a:ext>
                  </a:extLst>
                </p14:cNvPr>
                <p14:cNvContentPartPr/>
                <p14:nvPr/>
              </p14:nvContentPartPr>
              <p14:xfrm>
                <a:off x="5786767" y="983448"/>
                <a:ext cx="205920" cy="443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415CD3-EF21-4A12-80C8-7976CF47AF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8127" y="974808"/>
                  <a:ext cx="2235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F0E268-7278-405C-8D9E-EDBB68023E6E}"/>
                    </a:ext>
                  </a:extLst>
                </p14:cNvPr>
                <p14:cNvContentPartPr/>
                <p14:nvPr/>
              </p14:nvContentPartPr>
              <p14:xfrm>
                <a:off x="6072967" y="1221408"/>
                <a:ext cx="195840" cy="20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F0E268-7278-405C-8D9E-EDBB68023E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3967" y="1212768"/>
                  <a:ext cx="213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F63FD9-5526-40BD-8B94-A9147F1F3C22}"/>
                    </a:ext>
                  </a:extLst>
                </p14:cNvPr>
                <p14:cNvContentPartPr/>
                <p14:nvPr/>
              </p14:nvContentPartPr>
              <p14:xfrm>
                <a:off x="6340087" y="1191168"/>
                <a:ext cx="303480" cy="25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F63FD9-5526-40BD-8B94-A9147F1F3C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1447" y="1182168"/>
                  <a:ext cx="321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F2306E-048C-49A8-B391-15966B9ABF70}"/>
                    </a:ext>
                  </a:extLst>
                </p14:cNvPr>
                <p14:cNvContentPartPr/>
                <p14:nvPr/>
              </p14:nvContentPartPr>
              <p14:xfrm>
                <a:off x="6827527" y="911088"/>
                <a:ext cx="308160" cy="50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F2306E-048C-49A8-B391-15966B9ABF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18527" y="902448"/>
                  <a:ext cx="32580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6C815F-E121-4BF7-B745-462B8C5E4ACA}"/>
              </a:ext>
            </a:extLst>
          </p:cNvPr>
          <p:cNvGrpSpPr/>
          <p:nvPr/>
        </p:nvGrpSpPr>
        <p:grpSpPr>
          <a:xfrm>
            <a:off x="7764607" y="852408"/>
            <a:ext cx="1343520" cy="539640"/>
            <a:chOff x="7764607" y="852408"/>
            <a:chExt cx="134352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836B4E-CABF-4C5D-BE85-803EAAD46F89}"/>
                    </a:ext>
                  </a:extLst>
                </p14:cNvPr>
                <p14:cNvContentPartPr/>
                <p14:nvPr/>
              </p14:nvContentPartPr>
              <p14:xfrm>
                <a:off x="7764607" y="963648"/>
                <a:ext cx="60480" cy="40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836B4E-CABF-4C5D-BE85-803EAAD46F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5607" y="955008"/>
                  <a:ext cx="78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0B7585-56A2-49DE-A134-714F686C6CF5}"/>
                    </a:ext>
                  </a:extLst>
                </p14:cNvPr>
                <p14:cNvContentPartPr/>
                <p14:nvPr/>
              </p14:nvContentPartPr>
              <p14:xfrm>
                <a:off x="7765687" y="902088"/>
                <a:ext cx="309960" cy="475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0B7585-56A2-49DE-A134-714F686C6C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56687" y="893088"/>
                  <a:ext cx="3276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71CCE0-9980-4F61-AD24-70FEB6153649}"/>
                    </a:ext>
                  </a:extLst>
                </p14:cNvPr>
                <p14:cNvContentPartPr/>
                <p14:nvPr/>
              </p14:nvContentPartPr>
              <p14:xfrm>
                <a:off x="8124247" y="1177848"/>
                <a:ext cx="253800" cy="214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71CCE0-9980-4F61-AD24-70FEB61536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15607" y="1168848"/>
                  <a:ext cx="271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8B5C9A-FA08-4151-A236-A30DF66AC266}"/>
                    </a:ext>
                  </a:extLst>
                </p14:cNvPr>
                <p14:cNvContentPartPr/>
                <p14:nvPr/>
              </p14:nvContentPartPr>
              <p14:xfrm>
                <a:off x="8546167" y="852408"/>
                <a:ext cx="56520" cy="444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8B5C9A-FA08-4151-A236-A30DF66AC2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7527" y="843768"/>
                  <a:ext cx="741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968870-776B-45FD-8C8D-551FE52B0433}"/>
                    </a:ext>
                  </a:extLst>
                </p14:cNvPr>
                <p14:cNvContentPartPr/>
                <p14:nvPr/>
              </p14:nvContentPartPr>
              <p14:xfrm>
                <a:off x="8425927" y="1105848"/>
                <a:ext cx="340560" cy="6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968870-776B-45FD-8C8D-551FE52B04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7287" y="1096848"/>
                  <a:ext cx="35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6A0544-BC13-4144-8B5C-FEB0F98256B2}"/>
                    </a:ext>
                  </a:extLst>
                </p14:cNvPr>
                <p14:cNvContentPartPr/>
                <p14:nvPr/>
              </p14:nvContentPartPr>
              <p14:xfrm>
                <a:off x="8759287" y="1113048"/>
                <a:ext cx="348840" cy="22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6A0544-BC13-4144-8B5C-FEB0F9825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0647" y="1104048"/>
                  <a:ext cx="3664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FE959E-E111-477D-AE37-7E9DB0E26AD8}"/>
              </a:ext>
            </a:extLst>
          </p:cNvPr>
          <p:cNvGrpSpPr/>
          <p:nvPr/>
        </p:nvGrpSpPr>
        <p:grpSpPr>
          <a:xfrm>
            <a:off x="2969407" y="2387088"/>
            <a:ext cx="652320" cy="189000"/>
            <a:chOff x="2969407" y="2387088"/>
            <a:chExt cx="65232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C0DFCF-9DB1-4337-8FE5-4B6E314A9F5D}"/>
                    </a:ext>
                  </a:extLst>
                </p14:cNvPr>
                <p14:cNvContentPartPr/>
                <p14:nvPr/>
              </p14:nvContentPartPr>
              <p14:xfrm>
                <a:off x="2969407" y="2427768"/>
                <a:ext cx="172080" cy="14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C0DFCF-9DB1-4337-8FE5-4B6E314A9F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0767" y="2419128"/>
                  <a:ext cx="189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65961A-C8B5-4DFE-93A3-FAA1667EB6E3}"/>
                    </a:ext>
                  </a:extLst>
                </p14:cNvPr>
                <p14:cNvContentPartPr/>
                <p14:nvPr/>
              </p14:nvContentPartPr>
              <p14:xfrm>
                <a:off x="3276847" y="2398248"/>
                <a:ext cx="63720" cy="158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65961A-C8B5-4DFE-93A3-FAA1667EB6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8207" y="2389248"/>
                  <a:ext cx="81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6B2F93-C5BD-4199-B7B4-D39A6C78F78B}"/>
                    </a:ext>
                  </a:extLst>
                </p14:cNvPr>
                <p14:cNvContentPartPr/>
                <p14:nvPr/>
              </p14:nvContentPartPr>
              <p14:xfrm>
                <a:off x="3258487" y="2428488"/>
                <a:ext cx="107280" cy="13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6B2F93-C5BD-4199-B7B4-D39A6C78F7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9487" y="2419848"/>
                  <a:ext cx="124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E4DC09-451C-49FB-AA71-E16709FB5705}"/>
                    </a:ext>
                  </a:extLst>
                </p14:cNvPr>
                <p14:cNvContentPartPr/>
                <p14:nvPr/>
              </p14:nvContentPartPr>
              <p14:xfrm>
                <a:off x="3450367" y="2387088"/>
                <a:ext cx="171360" cy="18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E4DC09-451C-49FB-AA71-E16709FB570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41727" y="2378088"/>
                  <a:ext cx="18900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9E3BEA-2E6F-493D-B77D-28FFA01D25CB}"/>
              </a:ext>
            </a:extLst>
          </p:cNvPr>
          <p:cNvGrpSpPr/>
          <p:nvPr/>
        </p:nvGrpSpPr>
        <p:grpSpPr>
          <a:xfrm>
            <a:off x="6130927" y="2340648"/>
            <a:ext cx="643680" cy="257760"/>
            <a:chOff x="6130927" y="2340648"/>
            <a:chExt cx="64368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D35EE7-5109-4DA7-8A93-F62BD907F2E8}"/>
                    </a:ext>
                  </a:extLst>
                </p14:cNvPr>
                <p14:cNvContentPartPr/>
                <p14:nvPr/>
              </p14:nvContentPartPr>
              <p14:xfrm>
                <a:off x="6130927" y="2390328"/>
                <a:ext cx="164520" cy="17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D35EE7-5109-4DA7-8A93-F62BD907F2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1927" y="2381688"/>
                  <a:ext cx="182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882DEB-86E1-4BE0-BEAD-89C30DF100BA}"/>
                    </a:ext>
                  </a:extLst>
                </p14:cNvPr>
                <p14:cNvContentPartPr/>
                <p14:nvPr/>
              </p14:nvContentPartPr>
              <p14:xfrm>
                <a:off x="6363127" y="2375568"/>
                <a:ext cx="163800" cy="22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882DEB-86E1-4BE0-BEAD-89C30DF100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4127" y="2366568"/>
                  <a:ext cx="181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2C8C0A-940C-4AAB-B3D4-AB781A30A930}"/>
                    </a:ext>
                  </a:extLst>
                </p14:cNvPr>
                <p14:cNvContentPartPr/>
                <p14:nvPr/>
              </p14:nvContentPartPr>
              <p14:xfrm>
                <a:off x="6447727" y="2391408"/>
                <a:ext cx="132840" cy="18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2C8C0A-940C-4AAB-B3D4-AB781A30A9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39087" y="2382768"/>
                  <a:ext cx="1504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9981CC5-9B47-4801-8898-B6667E916667}"/>
                    </a:ext>
                  </a:extLst>
                </p14:cNvPr>
                <p14:cNvContentPartPr/>
                <p14:nvPr/>
              </p14:nvContentPartPr>
              <p14:xfrm>
                <a:off x="6600367" y="2340648"/>
                <a:ext cx="174240" cy="24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9981CC5-9B47-4801-8898-B6667E9166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1727" y="2332008"/>
                  <a:ext cx="1918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594B6-D65C-4878-A41D-5D51AEA0ACD0}"/>
              </a:ext>
            </a:extLst>
          </p:cNvPr>
          <p:cNvGrpSpPr/>
          <p:nvPr/>
        </p:nvGrpSpPr>
        <p:grpSpPr>
          <a:xfrm>
            <a:off x="8236567" y="2350368"/>
            <a:ext cx="669600" cy="212400"/>
            <a:chOff x="8236567" y="2350368"/>
            <a:chExt cx="66960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74E4DE-018A-4DE0-A3BF-0B6707F92301}"/>
                    </a:ext>
                  </a:extLst>
                </p14:cNvPr>
                <p14:cNvContentPartPr/>
                <p14:nvPr/>
              </p14:nvContentPartPr>
              <p14:xfrm>
                <a:off x="8236567" y="2350368"/>
                <a:ext cx="225720" cy="19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74E4DE-018A-4DE0-A3BF-0B6707F923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27567" y="2341368"/>
                  <a:ext cx="243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709D6A-1D62-481B-A31D-C8010A35D4F4}"/>
                    </a:ext>
                  </a:extLst>
                </p14:cNvPr>
                <p14:cNvContentPartPr/>
                <p14:nvPr/>
              </p14:nvContentPartPr>
              <p14:xfrm>
                <a:off x="8556967" y="2372328"/>
                <a:ext cx="88200" cy="153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709D6A-1D62-481B-A31D-C8010A35D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48327" y="2363688"/>
                  <a:ext cx="105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389FE0-D3FE-4CB6-A2D0-931BD5BC97EC}"/>
                    </a:ext>
                  </a:extLst>
                </p14:cNvPr>
                <p14:cNvContentPartPr/>
                <p14:nvPr/>
              </p14:nvContentPartPr>
              <p14:xfrm>
                <a:off x="8554807" y="2377368"/>
                <a:ext cx="112320" cy="17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389FE0-D3FE-4CB6-A2D0-931BD5BC97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45807" y="2368368"/>
                  <a:ext cx="129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A79462-0294-4AE6-8E79-C73B8DC9C957}"/>
                    </a:ext>
                  </a:extLst>
                </p14:cNvPr>
                <p14:cNvContentPartPr/>
                <p14:nvPr/>
              </p14:nvContentPartPr>
              <p14:xfrm>
                <a:off x="8783767" y="2355768"/>
                <a:ext cx="122400" cy="20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A79462-0294-4AE6-8E79-C73B8DC9C9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74767" y="2346768"/>
                  <a:ext cx="1400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BC10E8E-EA8C-466D-8438-1490DF75277E}"/>
              </a:ext>
            </a:extLst>
          </p:cNvPr>
          <p:cNvGrpSpPr/>
          <p:nvPr/>
        </p:nvGrpSpPr>
        <p:grpSpPr>
          <a:xfrm>
            <a:off x="4847167" y="3287448"/>
            <a:ext cx="2454480" cy="476640"/>
            <a:chOff x="4847167" y="3287448"/>
            <a:chExt cx="24544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E6FA06-FC3F-4E9D-9561-76D9F798A64F}"/>
                    </a:ext>
                  </a:extLst>
                </p14:cNvPr>
                <p14:cNvContentPartPr/>
                <p14:nvPr/>
              </p14:nvContentPartPr>
              <p14:xfrm>
                <a:off x="4847167" y="3484728"/>
                <a:ext cx="256320" cy="12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E6FA06-FC3F-4E9D-9561-76D9F798A6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38527" y="3476088"/>
                  <a:ext cx="273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618FE5-C94F-4D0B-9B7E-52DEF91F4D51}"/>
                    </a:ext>
                  </a:extLst>
                </p14:cNvPr>
                <p14:cNvContentPartPr/>
                <p14:nvPr/>
              </p14:nvContentPartPr>
              <p14:xfrm>
                <a:off x="5193487" y="3501288"/>
                <a:ext cx="126000" cy="12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618FE5-C94F-4D0B-9B7E-52DEF91F4D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4487" y="3492288"/>
                  <a:ext cx="14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59463B-E7E6-4016-A9BF-E42F90BE36C0}"/>
                    </a:ext>
                  </a:extLst>
                </p14:cNvPr>
                <p14:cNvContentPartPr/>
                <p14:nvPr/>
              </p14:nvContentPartPr>
              <p14:xfrm>
                <a:off x="5432167" y="3327768"/>
                <a:ext cx="7920" cy="28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59463B-E7E6-4016-A9BF-E42F90BE36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23527" y="3318768"/>
                  <a:ext cx="25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B20ECC-A42B-45D7-998F-91379ABFDE6E}"/>
                    </a:ext>
                  </a:extLst>
                </p14:cNvPr>
                <p14:cNvContentPartPr/>
                <p14:nvPr/>
              </p14:nvContentPartPr>
              <p14:xfrm>
                <a:off x="5569327" y="3305088"/>
                <a:ext cx="24840" cy="292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B20ECC-A42B-45D7-998F-91379ABFDE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60327" y="3296088"/>
                  <a:ext cx="42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7E9C4E-6CC8-41FB-BA4D-2A2E496D62BC}"/>
                    </a:ext>
                  </a:extLst>
                </p14:cNvPr>
                <p14:cNvContentPartPr/>
                <p14:nvPr/>
              </p14:nvContentPartPr>
              <p14:xfrm>
                <a:off x="5535847" y="3477888"/>
                <a:ext cx="202680" cy="144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7E9C4E-6CC8-41FB-BA4D-2A2E496D62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6847" y="3468888"/>
                  <a:ext cx="220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5B9B89-55A5-4EF4-852D-5553CC31B4C1}"/>
                    </a:ext>
                  </a:extLst>
                </p14:cNvPr>
                <p14:cNvContentPartPr/>
                <p14:nvPr/>
              </p14:nvContentPartPr>
              <p14:xfrm>
                <a:off x="5783167" y="3347568"/>
                <a:ext cx="10440" cy="2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5B9B89-55A5-4EF4-852D-5553CC31B4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4527" y="3338568"/>
                  <a:ext cx="28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28714D-B0B5-45E7-A965-A3C942E73841}"/>
                    </a:ext>
                  </a:extLst>
                </p14:cNvPr>
                <p14:cNvContentPartPr/>
                <p14:nvPr/>
              </p14:nvContentPartPr>
              <p14:xfrm>
                <a:off x="5808367" y="3499488"/>
                <a:ext cx="132480" cy="26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28714D-B0B5-45E7-A965-A3C942E738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9727" y="3490488"/>
                  <a:ext cx="150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7B7217-4897-466B-8852-BA49215688F1}"/>
                    </a:ext>
                  </a:extLst>
                </p14:cNvPr>
                <p14:cNvContentPartPr/>
                <p14:nvPr/>
              </p14:nvContentPartPr>
              <p14:xfrm>
                <a:off x="5999167" y="3375648"/>
                <a:ext cx="47520" cy="27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7B7217-4897-466B-8852-BA49215688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90527" y="3366648"/>
                  <a:ext cx="65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07AC72-7D99-4C41-9ADF-7A9C9B2FC65C}"/>
                    </a:ext>
                  </a:extLst>
                </p14:cNvPr>
                <p14:cNvContentPartPr/>
                <p14:nvPr/>
              </p14:nvContentPartPr>
              <p14:xfrm>
                <a:off x="6090967" y="3378528"/>
                <a:ext cx="43920" cy="303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07AC72-7D99-4C41-9ADF-7A9C9B2FC6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82327" y="3369528"/>
                  <a:ext cx="61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A55039-7A33-4123-8705-37F1CA436E74}"/>
                    </a:ext>
                  </a:extLst>
                </p14:cNvPr>
                <p14:cNvContentPartPr/>
                <p14:nvPr/>
              </p14:nvContentPartPr>
              <p14:xfrm>
                <a:off x="6249727" y="3425328"/>
                <a:ext cx="173880" cy="211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A55039-7A33-4123-8705-37F1CA436E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40727" y="3416688"/>
                  <a:ext cx="191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E5AD19-53C8-4001-BBD9-0F0AD56F3E90}"/>
                    </a:ext>
                  </a:extLst>
                </p14:cNvPr>
                <p14:cNvContentPartPr/>
                <p14:nvPr/>
              </p14:nvContentPartPr>
              <p14:xfrm>
                <a:off x="6362767" y="3517848"/>
                <a:ext cx="144000" cy="12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E5AD19-53C8-4001-BBD9-0F0AD56F3E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54127" y="3509208"/>
                  <a:ext cx="161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B49B80-CF51-4A36-9941-061FCBE754AF}"/>
                    </a:ext>
                  </a:extLst>
                </p14:cNvPr>
                <p14:cNvContentPartPr/>
                <p14:nvPr/>
              </p14:nvContentPartPr>
              <p14:xfrm>
                <a:off x="6580207" y="3287448"/>
                <a:ext cx="33480" cy="31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B49B80-CF51-4A36-9941-061FCBE75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71207" y="3278808"/>
                  <a:ext cx="51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EA79F2-1905-4432-A365-DF525FE3986B}"/>
                    </a:ext>
                  </a:extLst>
                </p14:cNvPr>
                <p14:cNvContentPartPr/>
                <p14:nvPr/>
              </p14:nvContentPartPr>
              <p14:xfrm>
                <a:off x="6560407" y="3407688"/>
                <a:ext cx="245160" cy="25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EA79F2-1905-4432-A365-DF525FE398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1407" y="3399048"/>
                  <a:ext cx="2628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683B9F-769D-40BB-AD3E-5A36ACF0DFFE}"/>
                    </a:ext>
                  </a:extLst>
                </p14:cNvPr>
                <p14:cNvContentPartPr/>
                <p14:nvPr/>
              </p14:nvContentPartPr>
              <p14:xfrm>
                <a:off x="6836167" y="3339648"/>
                <a:ext cx="3240" cy="1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683B9F-769D-40BB-AD3E-5A36ACF0DF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27167" y="3330648"/>
                  <a:ext cx="20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36112A-2E86-4A4A-A206-7F9410A7D7AD}"/>
                    </a:ext>
                  </a:extLst>
                </p14:cNvPr>
                <p14:cNvContentPartPr/>
                <p14:nvPr/>
              </p14:nvContentPartPr>
              <p14:xfrm>
                <a:off x="6906727" y="3449808"/>
                <a:ext cx="142560" cy="14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36112A-2E86-4A4A-A206-7F9410A7D7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98087" y="3441168"/>
                  <a:ext cx="160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93B025-64E7-4282-AD8F-731675128424}"/>
                    </a:ext>
                  </a:extLst>
                </p14:cNvPr>
                <p14:cNvContentPartPr/>
                <p14:nvPr/>
              </p14:nvContentPartPr>
              <p14:xfrm>
                <a:off x="7164487" y="3440808"/>
                <a:ext cx="137160" cy="120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93B025-64E7-4282-AD8F-7316751284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55847" y="3431808"/>
                  <a:ext cx="1548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5BAB1F-A4A0-4089-A803-1F9C7E7FEB0C}"/>
              </a:ext>
            </a:extLst>
          </p:cNvPr>
          <p:cNvGrpSpPr/>
          <p:nvPr/>
        </p:nvGrpSpPr>
        <p:grpSpPr>
          <a:xfrm>
            <a:off x="7747327" y="3251808"/>
            <a:ext cx="1796040" cy="428040"/>
            <a:chOff x="7747327" y="3251808"/>
            <a:chExt cx="179604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4424D5-2FAC-4A33-9C42-2EBBE6CC7F25}"/>
                    </a:ext>
                  </a:extLst>
                </p14:cNvPr>
                <p14:cNvContentPartPr/>
                <p14:nvPr/>
              </p14:nvContentPartPr>
              <p14:xfrm>
                <a:off x="7747327" y="3251808"/>
                <a:ext cx="126720" cy="42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4424D5-2FAC-4A33-9C42-2EBBE6CC7F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38327" y="3243168"/>
                  <a:ext cx="144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86623D5-9CE9-4CB1-B450-752385574A0A}"/>
                    </a:ext>
                  </a:extLst>
                </p14:cNvPr>
                <p14:cNvContentPartPr/>
                <p14:nvPr/>
              </p14:nvContentPartPr>
              <p14:xfrm>
                <a:off x="7767487" y="3493368"/>
                <a:ext cx="192240" cy="56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86623D5-9CE9-4CB1-B450-752385574A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58487" y="3484368"/>
                  <a:ext cx="209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1D5D5A-01DA-47F0-9D53-C6AA86D56777}"/>
                    </a:ext>
                  </a:extLst>
                </p14:cNvPr>
                <p14:cNvContentPartPr/>
                <p14:nvPr/>
              </p14:nvContentPartPr>
              <p14:xfrm>
                <a:off x="8006167" y="3389688"/>
                <a:ext cx="121320" cy="22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1D5D5A-01DA-47F0-9D53-C6AA86D567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97527" y="3381048"/>
                  <a:ext cx="138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2B0A01-F2C4-4027-81A2-007CBA83FE3D}"/>
                    </a:ext>
                  </a:extLst>
                </p14:cNvPr>
                <p14:cNvContentPartPr/>
                <p14:nvPr/>
              </p14:nvContentPartPr>
              <p14:xfrm>
                <a:off x="8198047" y="3398328"/>
                <a:ext cx="126720" cy="173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2B0A01-F2C4-4027-81A2-007CBA83FE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89407" y="3389328"/>
                  <a:ext cx="144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BA4EE2-38BD-4B82-BE9A-E2796682248F}"/>
                    </a:ext>
                  </a:extLst>
                </p14:cNvPr>
                <p14:cNvContentPartPr/>
                <p14:nvPr/>
              </p14:nvContentPartPr>
              <p14:xfrm>
                <a:off x="8396767" y="3359808"/>
                <a:ext cx="141480" cy="231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BA4EE2-38BD-4B82-BE9A-E2796682248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88127" y="3351168"/>
                  <a:ext cx="159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59E6AF-FCCD-46FB-8FE9-5BD03C62ACB7}"/>
                    </a:ext>
                  </a:extLst>
                </p14:cNvPr>
                <p14:cNvContentPartPr/>
                <p14:nvPr/>
              </p14:nvContentPartPr>
              <p14:xfrm>
                <a:off x="8590087" y="3255768"/>
                <a:ext cx="210240" cy="354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59E6AF-FCCD-46FB-8FE9-5BD03C62AC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1087" y="3247128"/>
                  <a:ext cx="227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741871-607B-4A12-8D84-08B91D554662}"/>
                    </a:ext>
                  </a:extLst>
                </p14:cNvPr>
                <p14:cNvContentPartPr/>
                <p14:nvPr/>
              </p14:nvContentPartPr>
              <p14:xfrm>
                <a:off x="8826247" y="3319128"/>
                <a:ext cx="135720" cy="26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741871-607B-4A12-8D84-08B91D5546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17247" y="3310488"/>
                  <a:ext cx="153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8A36A9D-705A-4742-AE04-2AFFECD0E2D7}"/>
                    </a:ext>
                  </a:extLst>
                </p14:cNvPr>
                <p14:cNvContentPartPr/>
                <p14:nvPr/>
              </p14:nvContentPartPr>
              <p14:xfrm>
                <a:off x="9025687" y="3417408"/>
                <a:ext cx="155880" cy="17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8A36A9D-705A-4742-AE04-2AFFECD0E2D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16687" y="3408408"/>
                  <a:ext cx="173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6FD1E2E-6D4E-4F8A-8AAF-E46762C75B27}"/>
                    </a:ext>
                  </a:extLst>
                </p14:cNvPr>
                <p14:cNvContentPartPr/>
                <p14:nvPr/>
              </p14:nvContentPartPr>
              <p14:xfrm>
                <a:off x="9330607" y="3350448"/>
                <a:ext cx="212760" cy="28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FD1E2E-6D4E-4F8A-8AAF-E46762C75B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21967" y="3341448"/>
                  <a:ext cx="230400" cy="30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650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0329" y="2828836"/>
            <a:ext cx="8926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f = </a:t>
            </a:r>
            <a:r>
              <a:rPr lang="en-US" dirty="0" err="1">
                <a:latin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</a:rPr>
              <a:t>("matrix1.data", "</a:t>
            </a:r>
            <a:r>
              <a:rPr lang="en-US" dirty="0" err="1">
                <a:latin typeface="Courier New" panose="02070309020205020404" pitchFamily="49" charset="0"/>
              </a:rPr>
              <a:t>rb</a:t>
            </a:r>
            <a:r>
              <a:rPr lang="en-US" dirty="0">
                <a:latin typeface="Courier New" panose="02070309020205020404" pitchFamily="49" charset="0"/>
              </a:rPr>
              <a:t>");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</a:rPr>
              <a:t>(first, </a:t>
            </a:r>
            <a:r>
              <a:rPr lang="en-US" dirty="0" err="1">
                <a:latin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</a:rPr>
              <a:t>(double), </a:t>
            </a:r>
            <a:r>
              <a:rPr lang="en-US" dirty="0" err="1">
                <a:latin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</a:rPr>
              <a:t>(first)/</a:t>
            </a:r>
            <a:r>
              <a:rPr lang="en-US" dirty="0" err="1">
                <a:latin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</a:rPr>
              <a:t>(double), f);</a:t>
            </a:r>
          </a:p>
          <a:p>
            <a:r>
              <a:rPr lang="en-US" dirty="0" err="1">
                <a:latin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</a:rPr>
              <a:t>(f);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0071" y="1224643"/>
            <a:ext cx="583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input files and read the contents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mat1[000][1000]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mat2[1000][1000]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408323-D9F1-4904-867F-6E54FB3676C2}"/>
              </a:ext>
            </a:extLst>
          </p:cNvPr>
          <p:cNvGrpSpPr/>
          <p:nvPr/>
        </p:nvGrpSpPr>
        <p:grpSpPr>
          <a:xfrm>
            <a:off x="1849807" y="4476168"/>
            <a:ext cx="568440" cy="324000"/>
            <a:chOff x="1849807" y="4476168"/>
            <a:chExt cx="56844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E905D0-4EF8-4D9A-BA6A-9B87A79B4E2C}"/>
                    </a:ext>
                  </a:extLst>
                </p14:cNvPr>
                <p14:cNvContentPartPr/>
                <p14:nvPr/>
              </p14:nvContentPartPr>
              <p14:xfrm>
                <a:off x="1898407" y="4476168"/>
                <a:ext cx="10440" cy="27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E905D0-4EF8-4D9A-BA6A-9B87A79B4E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9407" y="4467168"/>
                  <a:ext cx="28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92E010-B284-4731-A75D-1C374623FCF4}"/>
                    </a:ext>
                  </a:extLst>
                </p14:cNvPr>
                <p14:cNvContentPartPr/>
                <p14:nvPr/>
              </p14:nvContentPartPr>
              <p14:xfrm>
                <a:off x="1849807" y="4604688"/>
                <a:ext cx="172800" cy="5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92E010-B284-4731-A75D-1C374623FC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0807" y="4596048"/>
                  <a:ext cx="190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506DE4-B4C3-483A-B744-9DFDC505593F}"/>
                    </a:ext>
                  </a:extLst>
                </p14:cNvPr>
                <p14:cNvContentPartPr/>
                <p14:nvPr/>
              </p14:nvContentPartPr>
              <p14:xfrm>
                <a:off x="2075167" y="4558608"/>
                <a:ext cx="169920" cy="24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506DE4-B4C3-483A-B744-9DFDC50559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66527" y="4549608"/>
                  <a:ext cx="187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EDD656-E24E-4897-A30B-F748387EB660}"/>
                    </a:ext>
                  </a:extLst>
                </p14:cNvPr>
                <p14:cNvContentPartPr/>
                <p14:nvPr/>
              </p14:nvContentPartPr>
              <p14:xfrm>
                <a:off x="2347327" y="4557528"/>
                <a:ext cx="70920" cy="191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EDD656-E24E-4897-A30B-F748387EB6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8687" y="4548888"/>
                  <a:ext cx="88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B1845-CEE1-48E7-B004-C10AD2ECDAFC}"/>
              </a:ext>
            </a:extLst>
          </p:cNvPr>
          <p:cNvGrpSpPr/>
          <p:nvPr/>
        </p:nvGrpSpPr>
        <p:grpSpPr>
          <a:xfrm>
            <a:off x="3065527" y="4318848"/>
            <a:ext cx="824760" cy="447840"/>
            <a:chOff x="3065527" y="4318848"/>
            <a:chExt cx="824760" cy="4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BF6FA5-BED6-4A17-8C21-74103541A495}"/>
                    </a:ext>
                  </a:extLst>
                </p14:cNvPr>
                <p14:cNvContentPartPr/>
                <p14:nvPr/>
              </p14:nvContentPartPr>
              <p14:xfrm>
                <a:off x="3065527" y="4450968"/>
                <a:ext cx="105480" cy="31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BF6FA5-BED6-4A17-8C21-74103541A4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6527" y="4442328"/>
                  <a:ext cx="123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EBA43A-4FB2-4F8E-A142-BDE9C7BD4C5D}"/>
                    </a:ext>
                  </a:extLst>
                </p14:cNvPr>
                <p14:cNvContentPartPr/>
                <p14:nvPr/>
              </p14:nvContentPartPr>
              <p14:xfrm>
                <a:off x="3318967" y="4586328"/>
                <a:ext cx="187560" cy="18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EBA43A-4FB2-4F8E-A142-BDE9C7BD4C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09967" y="4577328"/>
                  <a:ext cx="205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6D01F9-58CD-44CF-A895-57B4FEA21206}"/>
                    </a:ext>
                  </a:extLst>
                </p14:cNvPr>
                <p14:cNvContentPartPr/>
                <p14:nvPr/>
              </p14:nvContentPartPr>
              <p14:xfrm>
                <a:off x="3589687" y="4318848"/>
                <a:ext cx="19440" cy="33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6D01F9-58CD-44CF-A895-57B4FEA212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81047" y="4309848"/>
                  <a:ext cx="37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713FBE-B5EE-4207-A0FD-D096F8377AEB}"/>
                    </a:ext>
                  </a:extLst>
                </p14:cNvPr>
                <p14:cNvContentPartPr/>
                <p14:nvPr/>
              </p14:nvContentPartPr>
              <p14:xfrm>
                <a:off x="3555847" y="4507128"/>
                <a:ext cx="142200" cy="2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713FBE-B5EE-4207-A0FD-D096F8377A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6847" y="4498128"/>
                  <a:ext cx="159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D18AAE-A88D-4521-96C0-ADC685632FCB}"/>
                    </a:ext>
                  </a:extLst>
                </p14:cNvPr>
                <p14:cNvContentPartPr/>
                <p14:nvPr/>
              </p14:nvContentPartPr>
              <p14:xfrm>
                <a:off x="3732967" y="4534488"/>
                <a:ext cx="157320" cy="17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D18AAE-A88D-4521-96C0-ADC685632F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4327" y="4525488"/>
                  <a:ext cx="1749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D2F63F-9D97-4611-9F65-914909F838E4}"/>
              </a:ext>
            </a:extLst>
          </p:cNvPr>
          <p:cNvGrpSpPr/>
          <p:nvPr/>
        </p:nvGrpSpPr>
        <p:grpSpPr>
          <a:xfrm>
            <a:off x="4350727" y="4303728"/>
            <a:ext cx="855720" cy="446760"/>
            <a:chOff x="4350727" y="4303728"/>
            <a:chExt cx="8557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636986-DB00-45B1-AE35-F9A7C6E90545}"/>
                    </a:ext>
                  </a:extLst>
                </p14:cNvPr>
                <p14:cNvContentPartPr/>
                <p14:nvPr/>
              </p14:nvContentPartPr>
              <p14:xfrm>
                <a:off x="4350727" y="4306968"/>
                <a:ext cx="182880" cy="44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636986-DB00-45B1-AE35-F9A7C6E905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2087" y="4298328"/>
                  <a:ext cx="2005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BAC708-BDDE-43AB-B291-5013299FA9A4}"/>
                    </a:ext>
                  </a:extLst>
                </p14:cNvPr>
                <p14:cNvContentPartPr/>
                <p14:nvPr/>
              </p14:nvContentPartPr>
              <p14:xfrm>
                <a:off x="4404727" y="4638168"/>
                <a:ext cx="110520" cy="64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BAC708-BDDE-43AB-B291-5013299FA9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95727" y="4629528"/>
                  <a:ext cx="128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B9A0DA-F4DF-48EA-ACFE-2916B7F41B3F}"/>
                    </a:ext>
                  </a:extLst>
                </p14:cNvPr>
                <p14:cNvContentPartPr/>
                <p14:nvPr/>
              </p14:nvContentPartPr>
              <p14:xfrm>
                <a:off x="4655647" y="4475088"/>
                <a:ext cx="48240" cy="26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B9A0DA-F4DF-48EA-ACFE-2916B7F41B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7007" y="4466088"/>
                  <a:ext cx="65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3598D8-7E3E-49E3-B925-E2D04783F4C3}"/>
                    </a:ext>
                  </a:extLst>
                </p14:cNvPr>
                <p14:cNvContentPartPr/>
                <p14:nvPr/>
              </p14:nvContentPartPr>
              <p14:xfrm>
                <a:off x="4814767" y="4303728"/>
                <a:ext cx="15840" cy="39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3598D8-7E3E-49E3-B925-E2D04783F4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06127" y="4295088"/>
                  <a:ext cx="334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4D42A2-DDF8-44C8-8D12-0B24CE06B256}"/>
                    </a:ext>
                  </a:extLst>
                </p14:cNvPr>
                <p14:cNvContentPartPr/>
                <p14:nvPr/>
              </p14:nvContentPartPr>
              <p14:xfrm>
                <a:off x="4878847" y="4463928"/>
                <a:ext cx="152640" cy="24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4D42A2-DDF8-44C8-8D12-0B24CE06B2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0207" y="4454928"/>
                  <a:ext cx="1702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AACB3C-CC09-44D1-BA62-D867116670BB}"/>
                    </a:ext>
                  </a:extLst>
                </p14:cNvPr>
                <p14:cNvContentPartPr/>
                <p14:nvPr/>
              </p14:nvContentPartPr>
              <p14:xfrm>
                <a:off x="5074327" y="4464648"/>
                <a:ext cx="132120" cy="23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AACB3C-CC09-44D1-BA62-D867116670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65687" y="4456008"/>
                  <a:ext cx="14976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EAE1B2F-6E4B-4EE1-BFA4-0A233A5CB81C}"/>
                  </a:ext>
                </a:extLst>
              </p14:cNvPr>
              <p14:cNvContentPartPr/>
              <p14:nvPr/>
            </p14:nvContentPartPr>
            <p14:xfrm>
              <a:off x="5855887" y="4801968"/>
              <a:ext cx="363960" cy="209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EAE1B2F-6E4B-4EE1-BFA4-0A233A5CB8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46887" y="4793328"/>
                <a:ext cx="38160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D5EDEC9-94A3-4AD1-9376-83B906095176}"/>
              </a:ext>
            </a:extLst>
          </p:cNvPr>
          <p:cNvGrpSpPr/>
          <p:nvPr/>
        </p:nvGrpSpPr>
        <p:grpSpPr>
          <a:xfrm>
            <a:off x="5860927" y="3822768"/>
            <a:ext cx="2962800" cy="651960"/>
            <a:chOff x="5860927" y="3822768"/>
            <a:chExt cx="296280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A551F76-7A85-4605-BF2E-069862FF848D}"/>
                    </a:ext>
                  </a:extLst>
                </p14:cNvPr>
                <p14:cNvContentPartPr/>
                <p14:nvPr/>
              </p14:nvContentPartPr>
              <p14:xfrm>
                <a:off x="5860927" y="4198608"/>
                <a:ext cx="357120" cy="27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A551F76-7A85-4605-BF2E-069862FF84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2287" y="4189608"/>
                  <a:ext cx="374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427D99-930D-4B65-885F-3047B6F00BE4}"/>
                    </a:ext>
                  </a:extLst>
                </p14:cNvPr>
                <p14:cNvContentPartPr/>
                <p14:nvPr/>
              </p14:nvContentPartPr>
              <p14:xfrm>
                <a:off x="6349087" y="4068648"/>
                <a:ext cx="282240" cy="20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427D99-930D-4B65-885F-3047B6F00B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0447" y="4059648"/>
                  <a:ext cx="299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D3156-BEDF-4968-96D9-6991340EF276}"/>
                    </a:ext>
                  </a:extLst>
                </p14:cNvPr>
                <p14:cNvContentPartPr/>
                <p14:nvPr/>
              </p14:nvContentPartPr>
              <p14:xfrm>
                <a:off x="6732127" y="4023288"/>
                <a:ext cx="87480" cy="16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D3156-BEDF-4968-96D9-6991340EF2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23127" y="4014648"/>
                  <a:ext cx="105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5DD2F9-7933-47E5-A056-C055DC2F5A49}"/>
                    </a:ext>
                  </a:extLst>
                </p14:cNvPr>
                <p14:cNvContentPartPr/>
                <p14:nvPr/>
              </p14:nvContentPartPr>
              <p14:xfrm>
                <a:off x="6882247" y="3876768"/>
                <a:ext cx="21600" cy="358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5DD2F9-7933-47E5-A056-C055DC2F5A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73247" y="3867768"/>
                  <a:ext cx="392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5202562-B3BA-45C9-9D34-FD1FB7D5F575}"/>
                    </a:ext>
                  </a:extLst>
                </p14:cNvPr>
                <p14:cNvContentPartPr/>
                <p14:nvPr/>
              </p14:nvContentPartPr>
              <p14:xfrm>
                <a:off x="6848047" y="4055688"/>
                <a:ext cx="157680" cy="1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5202562-B3BA-45C9-9D34-FD1FB7D5F5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39407" y="4046688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EB1588-16EC-4380-8B11-20FC32396BDC}"/>
                    </a:ext>
                  </a:extLst>
                </p14:cNvPr>
                <p14:cNvContentPartPr/>
                <p14:nvPr/>
              </p14:nvContentPartPr>
              <p14:xfrm>
                <a:off x="7062247" y="4062888"/>
                <a:ext cx="30960" cy="146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EB1588-16EC-4380-8B11-20FC32396B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53247" y="4053888"/>
                  <a:ext cx="48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67DB76-9508-4C2A-84E3-0E0298CFBB69}"/>
                    </a:ext>
                  </a:extLst>
                </p14:cNvPr>
                <p14:cNvContentPartPr/>
                <p14:nvPr/>
              </p14:nvContentPartPr>
              <p14:xfrm>
                <a:off x="7204447" y="3889368"/>
                <a:ext cx="67320" cy="34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67DB76-9508-4C2A-84E3-0E0298CFBB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5807" y="3880368"/>
                  <a:ext cx="849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D94A2D-CD1A-441F-BCCC-AE11D136D398}"/>
                    </a:ext>
                  </a:extLst>
                </p14:cNvPr>
                <p14:cNvContentPartPr/>
                <p14:nvPr/>
              </p14:nvContentPartPr>
              <p14:xfrm>
                <a:off x="7309927" y="4022568"/>
                <a:ext cx="164160" cy="233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D94A2D-CD1A-441F-BCCC-AE11D136D3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00927" y="4013928"/>
                  <a:ext cx="181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432218-EB0A-490E-A7B4-30452B6A2FF1}"/>
                    </a:ext>
                  </a:extLst>
                </p14:cNvPr>
                <p14:cNvContentPartPr/>
                <p14:nvPr/>
              </p14:nvContentPartPr>
              <p14:xfrm>
                <a:off x="7370407" y="4019688"/>
                <a:ext cx="114480" cy="17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432218-EB0A-490E-A7B4-30452B6A2F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61407" y="4011048"/>
                  <a:ext cx="132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7A4B1E-2CDA-45EC-A48B-EB2852206ADE}"/>
                    </a:ext>
                  </a:extLst>
                </p14:cNvPr>
                <p14:cNvContentPartPr/>
                <p14:nvPr/>
              </p14:nvContentPartPr>
              <p14:xfrm>
                <a:off x="7641127" y="3838248"/>
                <a:ext cx="112320" cy="358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7A4B1E-2CDA-45EC-A48B-EB2852206A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2487" y="3829248"/>
                  <a:ext cx="1299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5BA919-4B9B-4D63-BFAD-F4FC2EB8C655}"/>
                    </a:ext>
                  </a:extLst>
                </p14:cNvPr>
                <p14:cNvContentPartPr/>
                <p14:nvPr/>
              </p14:nvContentPartPr>
              <p14:xfrm>
                <a:off x="7699807" y="4181328"/>
                <a:ext cx="132480" cy="22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5BA919-4B9B-4D63-BFAD-F4FC2EB8C6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91167" y="4172688"/>
                  <a:ext cx="150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27F2E3-AC87-4D21-9DAB-FE5856F0422D}"/>
                    </a:ext>
                  </a:extLst>
                </p14:cNvPr>
                <p14:cNvContentPartPr/>
                <p14:nvPr/>
              </p14:nvContentPartPr>
              <p14:xfrm>
                <a:off x="7964407" y="4068648"/>
                <a:ext cx="1080" cy="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27F2E3-AC87-4D21-9DAB-FE5856F042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55407" y="4060008"/>
                  <a:ext cx="18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46D301-EE16-4968-B219-7CFB9175EFDE}"/>
                    </a:ext>
                  </a:extLst>
                </p14:cNvPr>
                <p14:cNvContentPartPr/>
                <p14:nvPr/>
              </p14:nvContentPartPr>
              <p14:xfrm>
                <a:off x="8067007" y="3823488"/>
                <a:ext cx="186480" cy="30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46D301-EE16-4968-B219-7CFB9175EF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8007" y="3814848"/>
                  <a:ext cx="2041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499765-33B4-44E5-B743-109CC3E451FD}"/>
                    </a:ext>
                  </a:extLst>
                </p14:cNvPr>
                <p14:cNvContentPartPr/>
                <p14:nvPr/>
              </p14:nvContentPartPr>
              <p14:xfrm>
                <a:off x="8303887" y="4007808"/>
                <a:ext cx="171720" cy="141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499765-33B4-44E5-B743-109CC3E451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94887" y="3998808"/>
                  <a:ext cx="189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CC9B66-CBAB-4B38-9F2E-60C3057AD11E}"/>
                    </a:ext>
                  </a:extLst>
                </p14:cNvPr>
                <p14:cNvContentPartPr/>
                <p14:nvPr/>
              </p14:nvContentPartPr>
              <p14:xfrm>
                <a:off x="8544007" y="3822768"/>
                <a:ext cx="38520" cy="29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CC9B66-CBAB-4B38-9F2E-60C3057AD1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35007" y="3814128"/>
                  <a:ext cx="56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B6F708-649C-4AD7-AB72-132B13EB2303}"/>
                    </a:ext>
                  </a:extLst>
                </p14:cNvPr>
                <p14:cNvContentPartPr/>
                <p14:nvPr/>
              </p14:nvContentPartPr>
              <p14:xfrm>
                <a:off x="8541487" y="3903408"/>
                <a:ext cx="132120" cy="3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B6F708-649C-4AD7-AB72-132B13EB23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32487" y="3894408"/>
                  <a:ext cx="149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C4887E-C3E7-4B57-BEF3-B5460DB00B43}"/>
                    </a:ext>
                  </a:extLst>
                </p14:cNvPr>
                <p14:cNvContentPartPr/>
                <p14:nvPr/>
              </p14:nvContentPartPr>
              <p14:xfrm>
                <a:off x="8711407" y="3954168"/>
                <a:ext cx="112320" cy="221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C4887E-C3E7-4B57-BEF3-B5460DB00B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02407" y="3945528"/>
                  <a:ext cx="1299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27E071A-556A-4F94-8593-B2631F19800E}"/>
              </a:ext>
            </a:extLst>
          </p:cNvPr>
          <p:cNvGrpSpPr/>
          <p:nvPr/>
        </p:nvGrpSpPr>
        <p:grpSpPr>
          <a:xfrm>
            <a:off x="6445927" y="4580208"/>
            <a:ext cx="2516400" cy="486000"/>
            <a:chOff x="6445927" y="4580208"/>
            <a:chExt cx="25164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B5217E-92AA-4DB2-BCE4-10F0EE7B0486}"/>
                    </a:ext>
                  </a:extLst>
                </p14:cNvPr>
                <p14:cNvContentPartPr/>
                <p14:nvPr/>
              </p14:nvContentPartPr>
              <p14:xfrm>
                <a:off x="6445927" y="4890888"/>
                <a:ext cx="256320" cy="175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B5217E-92AA-4DB2-BCE4-10F0EE7B04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7287" y="4881888"/>
                  <a:ext cx="27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3C83F0-411F-4EDB-8738-C1429B68D043}"/>
                    </a:ext>
                  </a:extLst>
                </p14:cNvPr>
                <p14:cNvContentPartPr/>
                <p14:nvPr/>
              </p14:nvContentPartPr>
              <p14:xfrm>
                <a:off x="6776407" y="4837968"/>
                <a:ext cx="141480" cy="162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3C83F0-411F-4EDB-8738-C1429B68D0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67407" y="4828968"/>
                  <a:ext cx="159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3F63D6-17DE-49E2-AC94-25D39C375772}"/>
                    </a:ext>
                  </a:extLst>
                </p14:cNvPr>
                <p14:cNvContentPartPr/>
                <p14:nvPr/>
              </p14:nvContentPartPr>
              <p14:xfrm>
                <a:off x="7007167" y="4580208"/>
                <a:ext cx="18360" cy="37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3F63D6-17DE-49E2-AC94-25D39C3757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98167" y="4571208"/>
                  <a:ext cx="36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B4FCF5-2120-45BE-BCD5-0454161D7212}"/>
                    </a:ext>
                  </a:extLst>
                </p14:cNvPr>
                <p14:cNvContentPartPr/>
                <p14:nvPr/>
              </p14:nvContentPartPr>
              <p14:xfrm>
                <a:off x="6956767" y="4799088"/>
                <a:ext cx="108720" cy="1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B4FCF5-2120-45BE-BCD5-0454161D72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48127" y="4790448"/>
                  <a:ext cx="12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17CAD71-C642-4676-9ECE-7E5B8F0B8A1C}"/>
                    </a:ext>
                  </a:extLst>
                </p14:cNvPr>
                <p14:cNvContentPartPr/>
                <p14:nvPr/>
              </p14:nvContentPartPr>
              <p14:xfrm>
                <a:off x="7120207" y="4814928"/>
                <a:ext cx="59760" cy="158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17CAD71-C642-4676-9ECE-7E5B8F0B8A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11207" y="4806288"/>
                  <a:ext cx="77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58E94F-BAB3-40BD-B6F1-E60B3CEA6F36}"/>
                    </a:ext>
                  </a:extLst>
                </p14:cNvPr>
                <p14:cNvContentPartPr/>
                <p14:nvPr/>
              </p14:nvContentPartPr>
              <p14:xfrm>
                <a:off x="7269607" y="4713408"/>
                <a:ext cx="63000" cy="278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58E94F-BAB3-40BD-B6F1-E60B3CEA6F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60967" y="4704768"/>
                  <a:ext cx="80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18283C-40A2-4DA4-94A9-954ABC6C85BF}"/>
                    </a:ext>
                  </a:extLst>
                </p14:cNvPr>
                <p14:cNvContentPartPr/>
                <p14:nvPr/>
              </p14:nvContentPartPr>
              <p14:xfrm>
                <a:off x="7370767" y="4784328"/>
                <a:ext cx="187560" cy="236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18283C-40A2-4DA4-94A9-954ABC6C85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62127" y="4775328"/>
                  <a:ext cx="205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F65BB3-C3F7-4045-AD92-23282BF7FFFE}"/>
                    </a:ext>
                  </a:extLst>
                </p14:cNvPr>
                <p14:cNvContentPartPr/>
                <p14:nvPr/>
              </p14:nvContentPartPr>
              <p14:xfrm>
                <a:off x="7462927" y="4805568"/>
                <a:ext cx="109080" cy="20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F65BB3-C3F7-4045-AD92-23282BF7FF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54287" y="4796928"/>
                  <a:ext cx="126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445315-B9F0-4D11-B119-AC531B38F54F}"/>
                    </a:ext>
                  </a:extLst>
                </p14:cNvPr>
                <p14:cNvContentPartPr/>
                <p14:nvPr/>
              </p14:nvContentPartPr>
              <p14:xfrm>
                <a:off x="7660927" y="4721688"/>
                <a:ext cx="169560" cy="288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445315-B9F0-4D11-B119-AC531B38F5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52287" y="4712688"/>
                  <a:ext cx="187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0DA93C-991A-4634-BE4B-FAF240F96DBE}"/>
                    </a:ext>
                  </a:extLst>
                </p14:cNvPr>
                <p14:cNvContentPartPr/>
                <p14:nvPr/>
              </p14:nvContentPartPr>
              <p14:xfrm>
                <a:off x="7970887" y="4890528"/>
                <a:ext cx="18720" cy="63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0DA93C-991A-4634-BE4B-FAF240F96DB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62247" y="4881888"/>
                  <a:ext cx="36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EABA354-2F5D-45B3-9697-0779CE15D2E9}"/>
                    </a:ext>
                  </a:extLst>
                </p14:cNvPr>
                <p14:cNvContentPartPr/>
                <p14:nvPr/>
              </p14:nvContentPartPr>
              <p14:xfrm>
                <a:off x="8132887" y="4628088"/>
                <a:ext cx="177480" cy="34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EABA354-2F5D-45B3-9697-0779CE15D2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24247" y="4619088"/>
                  <a:ext cx="1951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A729F26-394B-4041-AC86-96CA4481F9A3}"/>
                    </a:ext>
                  </a:extLst>
                </p14:cNvPr>
                <p14:cNvContentPartPr/>
                <p14:nvPr/>
              </p14:nvContentPartPr>
              <p14:xfrm>
                <a:off x="8352847" y="4763808"/>
                <a:ext cx="156960" cy="217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A729F26-394B-4041-AC86-96CA4481F9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43847" y="4755168"/>
                  <a:ext cx="174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E1E452-D3CA-424E-B6ED-DAC97931DB69}"/>
                    </a:ext>
                  </a:extLst>
                </p14:cNvPr>
                <p14:cNvContentPartPr/>
                <p14:nvPr/>
              </p14:nvContentPartPr>
              <p14:xfrm>
                <a:off x="8625727" y="4603608"/>
                <a:ext cx="43200" cy="393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E1E452-D3CA-424E-B6ED-DAC97931DB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17087" y="4594608"/>
                  <a:ext cx="608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695A36-B56A-43BC-914B-A0DD8DD609EA}"/>
                    </a:ext>
                  </a:extLst>
                </p14:cNvPr>
                <p14:cNvContentPartPr/>
                <p14:nvPr/>
              </p14:nvContentPartPr>
              <p14:xfrm>
                <a:off x="8583247" y="4782168"/>
                <a:ext cx="169200" cy="19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695A36-B56A-43BC-914B-A0DD8DD609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74607" y="4773168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E910B5-1815-4762-B334-E88129F2D688}"/>
                    </a:ext>
                  </a:extLst>
                </p14:cNvPr>
                <p14:cNvContentPartPr/>
                <p14:nvPr/>
              </p14:nvContentPartPr>
              <p14:xfrm>
                <a:off x="8774047" y="4782528"/>
                <a:ext cx="188280" cy="174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E910B5-1815-4762-B334-E88129F2D6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65407" y="4773888"/>
                  <a:ext cx="20592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B3ADFCE-2A1A-49B8-9AEB-3B99A47A2625}"/>
                  </a:ext>
                </a:extLst>
              </p14:cNvPr>
              <p14:cNvContentPartPr/>
              <p14:nvPr/>
            </p14:nvContentPartPr>
            <p14:xfrm>
              <a:off x="9104887" y="4057848"/>
              <a:ext cx="412200" cy="115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B3ADFCE-2A1A-49B8-9AEB-3B99A47A262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96247" y="4049208"/>
                <a:ext cx="42984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604D944F-555A-4215-B355-42F301B67940}"/>
              </a:ext>
            </a:extLst>
          </p:cNvPr>
          <p:cNvGrpSpPr/>
          <p:nvPr/>
        </p:nvGrpSpPr>
        <p:grpSpPr>
          <a:xfrm>
            <a:off x="9715087" y="3748248"/>
            <a:ext cx="1764720" cy="513360"/>
            <a:chOff x="9715087" y="3748248"/>
            <a:chExt cx="1764720" cy="51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9BAE5F-11E7-46CB-A160-3A57D9CC8FA1}"/>
                    </a:ext>
                  </a:extLst>
                </p14:cNvPr>
                <p14:cNvContentPartPr/>
                <p14:nvPr/>
              </p14:nvContentPartPr>
              <p14:xfrm>
                <a:off x="9746767" y="3825288"/>
                <a:ext cx="87840" cy="33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9BAE5F-11E7-46CB-A160-3A57D9CC8F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37767" y="3816288"/>
                  <a:ext cx="1054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40A016-3C07-43D8-82CA-DA01EF8B41F4}"/>
                    </a:ext>
                  </a:extLst>
                </p14:cNvPr>
                <p14:cNvContentPartPr/>
                <p14:nvPr/>
              </p14:nvContentPartPr>
              <p14:xfrm>
                <a:off x="9715087" y="4084488"/>
                <a:ext cx="175680" cy="1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40A016-3C07-43D8-82CA-DA01EF8B41F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06087" y="4075488"/>
                  <a:ext cx="193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B4B03FC-7599-45CE-B910-1AEDD202ADE3}"/>
                    </a:ext>
                  </a:extLst>
                </p14:cNvPr>
                <p14:cNvContentPartPr/>
                <p14:nvPr/>
              </p14:nvContentPartPr>
              <p14:xfrm>
                <a:off x="9978247" y="3888288"/>
                <a:ext cx="16920" cy="316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B4B03FC-7599-45CE-B910-1AEDD202AD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69607" y="3879288"/>
                  <a:ext cx="34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3016DD-091B-4353-8BAF-CD92364F3547}"/>
                    </a:ext>
                  </a:extLst>
                </p14:cNvPr>
                <p14:cNvContentPartPr/>
                <p14:nvPr/>
              </p14:nvContentPartPr>
              <p14:xfrm>
                <a:off x="10082647" y="4000968"/>
                <a:ext cx="94680" cy="10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3016DD-091B-4353-8BAF-CD92364F354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74007" y="3992328"/>
                  <a:ext cx="112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867DED-05F8-4730-97AF-47D4B35B3699}"/>
                    </a:ext>
                  </a:extLst>
                </p14:cNvPr>
                <p14:cNvContentPartPr/>
                <p14:nvPr/>
              </p14:nvContentPartPr>
              <p14:xfrm>
                <a:off x="10251127" y="3970008"/>
                <a:ext cx="77040" cy="176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867DED-05F8-4730-97AF-47D4B35B36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42127" y="3961368"/>
                  <a:ext cx="94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162C0CB-B7CF-4A7E-AF92-81AAF19AB323}"/>
                    </a:ext>
                  </a:extLst>
                </p14:cNvPr>
                <p14:cNvContentPartPr/>
                <p14:nvPr/>
              </p14:nvContentPartPr>
              <p14:xfrm>
                <a:off x="10350487" y="3787488"/>
                <a:ext cx="57960" cy="31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62C0CB-B7CF-4A7E-AF92-81AAF19AB3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41487" y="3778848"/>
                  <a:ext cx="75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94C4B0-A049-44EC-820A-F10EEAABAD90}"/>
                    </a:ext>
                  </a:extLst>
                </p14:cNvPr>
                <p14:cNvContentPartPr/>
                <p14:nvPr/>
              </p14:nvContentPartPr>
              <p14:xfrm>
                <a:off x="10284607" y="3864168"/>
                <a:ext cx="190080" cy="37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94C4B0-A049-44EC-820A-F10EEAABAD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75607" y="3855528"/>
                  <a:ext cx="207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24543C-BCFA-4546-8ADA-10477947F0B8}"/>
                    </a:ext>
                  </a:extLst>
                </p14:cNvPr>
                <p14:cNvContentPartPr/>
                <p14:nvPr/>
              </p14:nvContentPartPr>
              <p14:xfrm>
                <a:off x="10513927" y="3779928"/>
                <a:ext cx="150120" cy="34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24543C-BCFA-4546-8ADA-10477947F0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05287" y="3770928"/>
                  <a:ext cx="167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0572EF-7BD2-4385-AD14-ED8BB478A810}"/>
                    </a:ext>
                  </a:extLst>
                </p14:cNvPr>
                <p14:cNvContentPartPr/>
                <p14:nvPr/>
              </p14:nvContentPartPr>
              <p14:xfrm>
                <a:off x="10772047" y="3787128"/>
                <a:ext cx="199440" cy="40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0572EF-7BD2-4385-AD14-ED8BB478A8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63047" y="3778128"/>
                  <a:ext cx="217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18F4D9-36BF-43B2-B6E3-D188ABCDB3BC}"/>
                    </a:ext>
                  </a:extLst>
                </p14:cNvPr>
                <p14:cNvContentPartPr/>
                <p14:nvPr/>
              </p14:nvContentPartPr>
              <p14:xfrm>
                <a:off x="11048527" y="3748248"/>
                <a:ext cx="153720" cy="430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18F4D9-36BF-43B2-B6E3-D188ABCDB3B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39887" y="3739248"/>
                  <a:ext cx="1713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266359-E62B-41E7-AD55-934E29DDA5F7}"/>
                    </a:ext>
                  </a:extLst>
                </p14:cNvPr>
                <p14:cNvContentPartPr/>
                <p14:nvPr/>
              </p14:nvContentPartPr>
              <p14:xfrm>
                <a:off x="11276407" y="3782448"/>
                <a:ext cx="203400" cy="479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266359-E62B-41E7-AD55-934E29DDA5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67407" y="3773448"/>
                  <a:ext cx="2210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3C7F707-2671-4E3A-90FC-6D2047843811}"/>
              </a:ext>
            </a:extLst>
          </p:cNvPr>
          <p:cNvGrpSpPr/>
          <p:nvPr/>
        </p:nvGrpSpPr>
        <p:grpSpPr>
          <a:xfrm>
            <a:off x="9136567" y="4585608"/>
            <a:ext cx="2487960" cy="563040"/>
            <a:chOff x="9136567" y="4585608"/>
            <a:chExt cx="24879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106E73-9102-4AEA-B5F8-311393A28F87}"/>
                    </a:ext>
                  </a:extLst>
                </p14:cNvPr>
                <p14:cNvContentPartPr/>
                <p14:nvPr/>
              </p14:nvContentPartPr>
              <p14:xfrm>
                <a:off x="9136567" y="4812048"/>
                <a:ext cx="432360" cy="12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106E73-9102-4AEA-B5F8-311393A28F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27927" y="4803048"/>
                  <a:ext cx="450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CA2181D-C939-4775-A7CB-BF95B0B015F7}"/>
                    </a:ext>
                  </a:extLst>
                </p14:cNvPr>
                <p14:cNvContentPartPr/>
                <p14:nvPr/>
              </p14:nvContentPartPr>
              <p14:xfrm>
                <a:off x="9705727" y="4669848"/>
                <a:ext cx="88560" cy="247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CA2181D-C939-4775-A7CB-BF95B0B015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96727" y="4661208"/>
                  <a:ext cx="1062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7BB1CF-F2B2-453F-8D63-D98CBE3CD124}"/>
                    </a:ext>
                  </a:extLst>
                </p14:cNvPr>
                <p14:cNvContentPartPr/>
                <p14:nvPr/>
              </p14:nvContentPartPr>
              <p14:xfrm>
                <a:off x="9841807" y="4752648"/>
                <a:ext cx="242640" cy="214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7BB1CF-F2B2-453F-8D63-D98CBE3CD1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32807" y="4743648"/>
                  <a:ext cx="260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E72C2A-F6A6-4401-98E9-DE2C03184E81}"/>
                    </a:ext>
                  </a:extLst>
                </p14:cNvPr>
                <p14:cNvContentPartPr/>
                <p14:nvPr/>
              </p14:nvContentPartPr>
              <p14:xfrm>
                <a:off x="10104607" y="4768128"/>
                <a:ext cx="206640" cy="19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E72C2A-F6A6-4401-98E9-DE2C03184E8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95967" y="4759128"/>
                  <a:ext cx="224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BC3A6C5-9A32-466C-859D-75FA09990473}"/>
                    </a:ext>
                  </a:extLst>
                </p14:cNvPr>
                <p14:cNvContentPartPr/>
                <p14:nvPr/>
              </p14:nvContentPartPr>
              <p14:xfrm>
                <a:off x="10414927" y="4793688"/>
                <a:ext cx="5760" cy="2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BC3A6C5-9A32-466C-859D-75FA099904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05927" y="4785048"/>
                  <a:ext cx="23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C3F4A1-C313-4AC4-9FE6-A973C62205DF}"/>
                    </a:ext>
                  </a:extLst>
                </p14:cNvPr>
                <p14:cNvContentPartPr/>
                <p14:nvPr/>
              </p14:nvContentPartPr>
              <p14:xfrm>
                <a:off x="10393687" y="4760928"/>
                <a:ext cx="87480" cy="145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C3F4A1-C313-4AC4-9FE6-A973C62205D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84687" y="4752288"/>
                  <a:ext cx="105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43E31D6-E231-4EF9-9412-70CB96D11A34}"/>
                    </a:ext>
                  </a:extLst>
                </p14:cNvPr>
                <p14:cNvContentPartPr/>
                <p14:nvPr/>
              </p14:nvContentPartPr>
              <p14:xfrm>
                <a:off x="10525087" y="4585608"/>
                <a:ext cx="86040" cy="325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3E31D6-E231-4EF9-9412-70CB96D11A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16087" y="4576608"/>
                  <a:ext cx="1036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D072162-6B65-4420-AFC7-4CEB810B92BE}"/>
                    </a:ext>
                  </a:extLst>
                </p14:cNvPr>
                <p14:cNvContentPartPr/>
                <p14:nvPr/>
              </p14:nvContentPartPr>
              <p14:xfrm>
                <a:off x="10755127" y="4591368"/>
                <a:ext cx="126000" cy="379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D072162-6B65-4420-AFC7-4CEB810B92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746487" y="4582368"/>
                  <a:ext cx="1436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E08D02-759E-48DB-8843-A68C176E55D2}"/>
                    </a:ext>
                  </a:extLst>
                </p14:cNvPr>
                <p14:cNvContentPartPr/>
                <p14:nvPr/>
              </p14:nvContentPartPr>
              <p14:xfrm>
                <a:off x="10997047" y="4638528"/>
                <a:ext cx="161640" cy="36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E08D02-759E-48DB-8843-A68C176E55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88047" y="4629888"/>
                  <a:ext cx="179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585654-C913-486A-8C9D-9BF0A24DDC1A}"/>
                    </a:ext>
                  </a:extLst>
                </p14:cNvPr>
                <p14:cNvContentPartPr/>
                <p14:nvPr/>
              </p14:nvContentPartPr>
              <p14:xfrm>
                <a:off x="11253007" y="4595688"/>
                <a:ext cx="156960" cy="436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585654-C913-486A-8C9D-9BF0A24DDC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44007" y="4586688"/>
                  <a:ext cx="1746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F88419-24AA-4DCE-92CA-7F921E8014EA}"/>
                    </a:ext>
                  </a:extLst>
                </p14:cNvPr>
                <p14:cNvContentPartPr/>
                <p14:nvPr/>
              </p14:nvContentPartPr>
              <p14:xfrm>
                <a:off x="11364967" y="4599648"/>
                <a:ext cx="259560" cy="549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F88419-24AA-4DCE-92CA-7F921E8014E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55967" y="4590648"/>
                  <a:ext cx="277200" cy="56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322661-38F1-498F-8377-98D2848C03EF}"/>
                  </a:ext>
                </a:extLst>
              </p14:cNvPr>
              <p14:cNvContentPartPr/>
              <p14:nvPr/>
            </p14:nvContentPartPr>
            <p14:xfrm>
              <a:off x="1485487" y="2779848"/>
              <a:ext cx="378000" cy="3877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322661-38F1-498F-8377-98D2848C03E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76847" y="2771208"/>
                <a:ext cx="395640" cy="4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A74C79D-D3E1-4C6A-9878-7CAD43F87E49}"/>
              </a:ext>
            </a:extLst>
          </p:cNvPr>
          <p:cNvGrpSpPr/>
          <p:nvPr/>
        </p:nvGrpSpPr>
        <p:grpSpPr>
          <a:xfrm>
            <a:off x="1365247" y="2172528"/>
            <a:ext cx="2373840" cy="476640"/>
            <a:chOff x="1365247" y="2172528"/>
            <a:chExt cx="237384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72A2956-4ED8-42C5-8881-43F21FF74F6A}"/>
                    </a:ext>
                  </a:extLst>
                </p14:cNvPr>
                <p14:cNvContentPartPr/>
                <p14:nvPr/>
              </p14:nvContentPartPr>
              <p14:xfrm>
                <a:off x="1390087" y="2281968"/>
                <a:ext cx="104760" cy="302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72A2956-4ED8-42C5-8881-43F21FF74F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81447" y="2272968"/>
                  <a:ext cx="1224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365C48-597E-4C9D-9F15-D15C8679C8E4}"/>
                    </a:ext>
                  </a:extLst>
                </p14:cNvPr>
                <p14:cNvContentPartPr/>
                <p14:nvPr/>
              </p14:nvContentPartPr>
              <p14:xfrm>
                <a:off x="1365247" y="2524248"/>
                <a:ext cx="134640" cy="2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365C48-597E-4C9D-9F15-D15C8679C8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56607" y="2515608"/>
                  <a:ext cx="152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CD0F0A4-DA40-4D41-8F26-6808169BEF40}"/>
                    </a:ext>
                  </a:extLst>
                </p14:cNvPr>
                <p14:cNvContentPartPr/>
                <p14:nvPr/>
              </p14:nvContentPartPr>
              <p14:xfrm>
                <a:off x="1523287" y="2450088"/>
                <a:ext cx="10800" cy="13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CD0F0A4-DA40-4D41-8F26-6808169BEF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14287" y="2441448"/>
                  <a:ext cx="28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DCEC01E-2B9C-4372-9FBB-5D19D52D7ED0}"/>
                    </a:ext>
                  </a:extLst>
                </p14:cNvPr>
                <p14:cNvContentPartPr/>
                <p14:nvPr/>
              </p14:nvContentPartPr>
              <p14:xfrm>
                <a:off x="1546687" y="2391048"/>
                <a:ext cx="2160" cy="8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DCEC01E-2B9C-4372-9FBB-5D19D52D7ED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37687" y="2382048"/>
                  <a:ext cx="1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498CE2-1BAD-45F6-B240-F193C8711E9E}"/>
                    </a:ext>
                  </a:extLst>
                </p14:cNvPr>
                <p14:cNvContentPartPr/>
                <p14:nvPr/>
              </p14:nvContentPartPr>
              <p14:xfrm>
                <a:off x="1623007" y="2272608"/>
                <a:ext cx="101880" cy="316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498CE2-1BAD-45F6-B240-F193C8711E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14367" y="2263608"/>
                  <a:ext cx="119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9082495-70C9-4A51-9592-5D7C02D20822}"/>
                    </a:ext>
                  </a:extLst>
                </p14:cNvPr>
                <p14:cNvContentPartPr/>
                <p14:nvPr/>
              </p14:nvContentPartPr>
              <p14:xfrm>
                <a:off x="1785007" y="2456568"/>
                <a:ext cx="80280" cy="92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9082495-70C9-4A51-9592-5D7C02D208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76367" y="2447568"/>
                  <a:ext cx="97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B31443-17AC-44C9-B506-DA0ACAFB7424}"/>
                    </a:ext>
                  </a:extLst>
                </p14:cNvPr>
                <p14:cNvContentPartPr/>
                <p14:nvPr/>
              </p14:nvContentPartPr>
              <p14:xfrm>
                <a:off x="1661527" y="2225808"/>
                <a:ext cx="20520" cy="367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B31443-17AC-44C9-B506-DA0ACAFB74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652527" y="2217168"/>
                  <a:ext cx="381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E56A6B-512C-4685-ACA3-23F467EBFF33}"/>
                    </a:ext>
                  </a:extLst>
                </p14:cNvPr>
                <p14:cNvContentPartPr/>
                <p14:nvPr/>
              </p14:nvContentPartPr>
              <p14:xfrm>
                <a:off x="1811647" y="2392488"/>
                <a:ext cx="190440" cy="256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E56A6B-512C-4685-ACA3-23F467EBFF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02647" y="2383488"/>
                  <a:ext cx="208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4757D8C-828D-40B7-A6DF-41FEB807375C}"/>
                    </a:ext>
                  </a:extLst>
                </p14:cNvPr>
                <p14:cNvContentPartPr/>
                <p14:nvPr/>
              </p14:nvContentPartPr>
              <p14:xfrm>
                <a:off x="2134927" y="2195928"/>
                <a:ext cx="169560" cy="37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4757D8C-828D-40B7-A6DF-41FEB807375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126287" y="2187288"/>
                  <a:ext cx="1872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1B9A5C-6F54-400D-95EF-DE59D23B5193}"/>
                    </a:ext>
                  </a:extLst>
                </p14:cNvPr>
                <p14:cNvContentPartPr/>
                <p14:nvPr/>
              </p14:nvContentPartPr>
              <p14:xfrm>
                <a:off x="2323927" y="2378088"/>
                <a:ext cx="136440" cy="22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1B9A5C-6F54-400D-95EF-DE59D23B519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4927" y="2369088"/>
                  <a:ext cx="154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6F5AB94-9A54-408B-B4C5-1AF8497FC2CA}"/>
                    </a:ext>
                  </a:extLst>
                </p14:cNvPr>
                <p14:cNvContentPartPr/>
                <p14:nvPr/>
              </p14:nvContentPartPr>
              <p14:xfrm>
                <a:off x="2491687" y="2377728"/>
                <a:ext cx="105480" cy="225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6F5AB94-9A54-408B-B4C5-1AF8497FC2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82687" y="2369088"/>
                  <a:ext cx="123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BB0E0F-5CB5-40F5-AC82-72F1E84C18A6}"/>
                    </a:ext>
                  </a:extLst>
                </p14:cNvPr>
                <p14:cNvContentPartPr/>
                <p14:nvPr/>
              </p14:nvContentPartPr>
              <p14:xfrm>
                <a:off x="2628847" y="2335968"/>
                <a:ext cx="156960" cy="255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BB0E0F-5CB5-40F5-AC82-72F1E84C18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19847" y="2327328"/>
                  <a:ext cx="174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C7A78C-FFF4-4BB9-9964-8BDED62F7783}"/>
                    </a:ext>
                  </a:extLst>
                </p14:cNvPr>
                <p14:cNvContentPartPr/>
                <p14:nvPr/>
              </p14:nvContentPartPr>
              <p14:xfrm>
                <a:off x="2854567" y="2378448"/>
                <a:ext cx="49320" cy="183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C7A78C-FFF4-4BB9-9964-8BDED62F77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45927" y="2369808"/>
                  <a:ext cx="66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61D0B5A-2B72-4FE1-BC3C-4EBC034B059A}"/>
                    </a:ext>
                  </a:extLst>
                </p14:cNvPr>
                <p14:cNvContentPartPr/>
                <p14:nvPr/>
              </p14:nvContentPartPr>
              <p14:xfrm>
                <a:off x="3014407" y="2383848"/>
                <a:ext cx="17640" cy="140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61D0B5A-2B72-4FE1-BC3C-4EBC034B05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05767" y="2374848"/>
                  <a:ext cx="35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9A5EF7-334B-4DB7-9678-EE29564C028B}"/>
                    </a:ext>
                  </a:extLst>
                </p14:cNvPr>
                <p14:cNvContentPartPr/>
                <p14:nvPr/>
              </p14:nvContentPartPr>
              <p14:xfrm>
                <a:off x="3051487" y="2288088"/>
                <a:ext cx="1440" cy="11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9A5EF7-334B-4DB7-9678-EE29564C02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42847" y="2279088"/>
                  <a:ext cx="19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827B9E-5FEF-48D3-BDC9-33D15D0C3EA4}"/>
                    </a:ext>
                  </a:extLst>
                </p14:cNvPr>
                <p14:cNvContentPartPr/>
                <p14:nvPr/>
              </p14:nvContentPartPr>
              <p14:xfrm>
                <a:off x="3120247" y="2390328"/>
                <a:ext cx="75600" cy="223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827B9E-5FEF-48D3-BDC9-33D15D0C3E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247" y="2381328"/>
                  <a:ext cx="93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601A017-3638-478B-8B09-D2483D6CA5A8}"/>
                    </a:ext>
                  </a:extLst>
                </p14:cNvPr>
                <p14:cNvContentPartPr/>
                <p14:nvPr/>
              </p14:nvContentPartPr>
              <p14:xfrm>
                <a:off x="3255967" y="2172528"/>
                <a:ext cx="77400" cy="27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601A017-3638-478B-8B09-D2483D6CA5A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47327" y="2163888"/>
                  <a:ext cx="95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EA94A80-B548-4471-A88A-7D123CD3000B}"/>
                    </a:ext>
                  </a:extLst>
                </p14:cNvPr>
                <p14:cNvContentPartPr/>
                <p14:nvPr/>
              </p14:nvContentPartPr>
              <p14:xfrm>
                <a:off x="3183247" y="2317608"/>
                <a:ext cx="183960" cy="28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EA94A80-B548-4471-A88A-7D123CD3000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74247" y="2308968"/>
                  <a:ext cx="201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624B5C-8495-41DB-9B80-6B5A2F25EBA8}"/>
                    </a:ext>
                  </a:extLst>
                </p14:cNvPr>
                <p14:cNvContentPartPr/>
                <p14:nvPr/>
              </p14:nvContentPartPr>
              <p14:xfrm>
                <a:off x="3391687" y="2335608"/>
                <a:ext cx="163800" cy="167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624B5C-8495-41DB-9B80-6B5A2F25EB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83047" y="2326608"/>
                  <a:ext cx="181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79E263-9F6B-45D5-8292-88E44253E0B6}"/>
                    </a:ext>
                  </a:extLst>
                </p14:cNvPr>
                <p14:cNvContentPartPr/>
                <p14:nvPr/>
              </p14:nvContentPartPr>
              <p14:xfrm>
                <a:off x="3622807" y="2265768"/>
                <a:ext cx="116280" cy="24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79E263-9F6B-45D5-8292-88E44253E0B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13807" y="2257128"/>
                  <a:ext cx="133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70DB5D-1307-4CCE-9093-A4ED76B438B7}"/>
                    </a:ext>
                  </a:extLst>
                </p14:cNvPr>
                <p14:cNvContentPartPr/>
                <p14:nvPr/>
              </p14:nvContentPartPr>
              <p14:xfrm>
                <a:off x="3394927" y="2354328"/>
                <a:ext cx="138960" cy="220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70DB5D-1307-4CCE-9093-A4ED76B438B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86287" y="2345328"/>
                  <a:ext cx="15660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524AD18-2F38-4E4D-8CBC-46DC8A9168BA}"/>
                  </a:ext>
                </a:extLst>
              </p14:cNvPr>
              <p14:cNvContentPartPr/>
              <p14:nvPr/>
            </p14:nvContentPartPr>
            <p14:xfrm>
              <a:off x="9578647" y="3507768"/>
              <a:ext cx="353160" cy="50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524AD18-2F38-4E4D-8CBC-46DC8A9168B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70007" y="3498768"/>
                <a:ext cx="37080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7BD12C7-7C8A-41F2-B67D-C1A0BAE81516}"/>
              </a:ext>
            </a:extLst>
          </p:cNvPr>
          <p:cNvGrpSpPr/>
          <p:nvPr/>
        </p:nvGrpSpPr>
        <p:grpSpPr>
          <a:xfrm>
            <a:off x="9462007" y="2167128"/>
            <a:ext cx="2332080" cy="897120"/>
            <a:chOff x="9462007" y="2167128"/>
            <a:chExt cx="2332080" cy="89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0E6869-D794-4F38-82A9-B3DAD95BB9CF}"/>
                    </a:ext>
                  </a:extLst>
                </p14:cNvPr>
                <p14:cNvContentPartPr/>
                <p14:nvPr/>
              </p14:nvContentPartPr>
              <p14:xfrm>
                <a:off x="9676927" y="2739528"/>
                <a:ext cx="128520" cy="324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50E6869-D794-4F38-82A9-B3DAD95BB9C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67927" y="2730888"/>
                  <a:ext cx="1461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42576BC-5DA9-47B9-8B91-E83DBFBEC71C}"/>
                    </a:ext>
                  </a:extLst>
                </p14:cNvPr>
                <p14:cNvContentPartPr/>
                <p14:nvPr/>
              </p14:nvContentPartPr>
              <p14:xfrm>
                <a:off x="9462007" y="2378808"/>
                <a:ext cx="164880" cy="206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42576BC-5DA9-47B9-8B91-E83DBFBEC71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53367" y="2370168"/>
                  <a:ext cx="182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D8A4B45-6F07-41E3-B3A9-1DA5885B99E2}"/>
                    </a:ext>
                  </a:extLst>
                </p14:cNvPr>
                <p14:cNvContentPartPr/>
                <p14:nvPr/>
              </p14:nvContentPartPr>
              <p14:xfrm>
                <a:off x="9736687" y="2374848"/>
                <a:ext cx="154800" cy="207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D8A4B45-6F07-41E3-B3A9-1DA5885B99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27687" y="2365848"/>
                  <a:ext cx="172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52C6E6-664C-40D2-887D-3C560EC03D66}"/>
                    </a:ext>
                  </a:extLst>
                </p14:cNvPr>
                <p14:cNvContentPartPr/>
                <p14:nvPr/>
              </p14:nvContentPartPr>
              <p14:xfrm>
                <a:off x="9936487" y="2214648"/>
                <a:ext cx="43920" cy="259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52C6E6-664C-40D2-887D-3C560EC03D6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27487" y="2205648"/>
                  <a:ext cx="61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C45BE5-E414-4453-8B27-3788E5DF2F46}"/>
                    </a:ext>
                  </a:extLst>
                </p14:cNvPr>
                <p14:cNvContentPartPr/>
                <p14:nvPr/>
              </p14:nvContentPartPr>
              <p14:xfrm>
                <a:off x="9959887" y="2346768"/>
                <a:ext cx="91800" cy="1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C45BE5-E414-4453-8B27-3788E5DF2F4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950887" y="2337768"/>
                  <a:ext cx="109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93BE91-10E2-4156-A345-3B082A6B52A8}"/>
                    </a:ext>
                  </a:extLst>
                </p14:cNvPr>
                <p14:cNvContentPartPr/>
                <p14:nvPr/>
              </p14:nvContentPartPr>
              <p14:xfrm>
                <a:off x="10081207" y="2378088"/>
                <a:ext cx="83880" cy="95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93BE91-10E2-4156-A345-3B082A6B52A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72567" y="2369448"/>
                  <a:ext cx="101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F116BF-711E-4C9C-8A37-0E3AE0FE2DEB}"/>
                    </a:ext>
                  </a:extLst>
                </p14:cNvPr>
                <p14:cNvContentPartPr/>
                <p14:nvPr/>
              </p14:nvContentPartPr>
              <p14:xfrm>
                <a:off x="10268767" y="2387808"/>
                <a:ext cx="5040" cy="15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F116BF-711E-4C9C-8A37-0E3AE0FE2DE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59767" y="2379168"/>
                  <a:ext cx="22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87F08B8-957B-44C8-B3BE-303B856ECE01}"/>
                    </a:ext>
                  </a:extLst>
                </p14:cNvPr>
                <p14:cNvContentPartPr/>
                <p14:nvPr/>
              </p14:nvContentPartPr>
              <p14:xfrm>
                <a:off x="10292167" y="2255688"/>
                <a:ext cx="1440" cy="5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87F08B8-957B-44C8-B3BE-303B856ECE0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83527" y="2247048"/>
                  <a:ext cx="19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AED997-C75A-4695-9F59-83411E6B1D44}"/>
                    </a:ext>
                  </a:extLst>
                </p14:cNvPr>
                <p14:cNvContentPartPr/>
                <p14:nvPr/>
              </p14:nvContentPartPr>
              <p14:xfrm>
                <a:off x="10362367" y="2361168"/>
                <a:ext cx="194760" cy="214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AED997-C75A-4695-9F59-83411E6B1D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53367" y="2352168"/>
                  <a:ext cx="212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62E98A6-5E1E-4008-80D1-923720A0E416}"/>
                    </a:ext>
                  </a:extLst>
                </p14:cNvPr>
                <p14:cNvContentPartPr/>
                <p14:nvPr/>
              </p14:nvContentPartPr>
              <p14:xfrm>
                <a:off x="10753687" y="2231928"/>
                <a:ext cx="37440" cy="358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62E98A6-5E1E-4008-80D1-923720A0E41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45047" y="2223288"/>
                  <a:ext cx="55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92ABCEC-723B-482E-8404-38FDFA79ABFC}"/>
                    </a:ext>
                  </a:extLst>
                </p14:cNvPr>
                <p14:cNvContentPartPr/>
                <p14:nvPr/>
              </p14:nvContentPartPr>
              <p14:xfrm>
                <a:off x="10718047" y="2587248"/>
                <a:ext cx="109800" cy="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92ABCEC-723B-482E-8404-38FDFA79ABF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709407" y="2578248"/>
                  <a:ext cx="127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D07697-2C49-4F9E-A9FA-43F3E2039D58}"/>
                    </a:ext>
                  </a:extLst>
                </p14:cNvPr>
                <p14:cNvContentPartPr/>
                <p14:nvPr/>
              </p14:nvContentPartPr>
              <p14:xfrm>
                <a:off x="10925047" y="2429928"/>
                <a:ext cx="15480" cy="23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D07697-2C49-4F9E-A9FA-43F3E2039D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916407" y="2420928"/>
                  <a:ext cx="33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1436FBC-75F1-4147-B23F-373E444B0ABD}"/>
                    </a:ext>
                  </a:extLst>
                </p14:cNvPr>
                <p14:cNvContentPartPr/>
                <p14:nvPr/>
              </p14:nvContentPartPr>
              <p14:xfrm>
                <a:off x="11075527" y="2216448"/>
                <a:ext cx="193680" cy="325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1436FBC-75F1-4147-B23F-373E444B0AB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66527" y="2207448"/>
                  <a:ext cx="211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B5E8A26-3ED5-49BB-A113-7AD5AA831CD9}"/>
                    </a:ext>
                  </a:extLst>
                </p14:cNvPr>
                <p14:cNvContentPartPr/>
                <p14:nvPr/>
              </p14:nvContentPartPr>
              <p14:xfrm>
                <a:off x="11250847" y="2393208"/>
                <a:ext cx="157680" cy="22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B5E8A26-3ED5-49BB-A113-7AD5AA831C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41847" y="2384568"/>
                  <a:ext cx="175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AFF196-8EBC-4005-9A47-B9E979A8226F}"/>
                    </a:ext>
                  </a:extLst>
                </p14:cNvPr>
                <p14:cNvContentPartPr/>
                <p14:nvPr/>
              </p14:nvContentPartPr>
              <p14:xfrm>
                <a:off x="11529487" y="2167128"/>
                <a:ext cx="23760" cy="401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AFF196-8EBC-4005-9A47-B9E979A8226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20487" y="2158488"/>
                  <a:ext cx="41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2F8CDCE-BF3D-4C2A-80C9-B75821FB4BCE}"/>
                    </a:ext>
                  </a:extLst>
                </p14:cNvPr>
                <p14:cNvContentPartPr/>
                <p14:nvPr/>
              </p14:nvContentPartPr>
              <p14:xfrm>
                <a:off x="11463607" y="2384928"/>
                <a:ext cx="137160" cy="48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2F8CDCE-BF3D-4C2A-80C9-B75821FB4B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54607" y="2376288"/>
                  <a:ext cx="154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286DC2-4A11-423B-AE48-9FA6F3C0B7CE}"/>
                    </a:ext>
                  </a:extLst>
                </p14:cNvPr>
                <p14:cNvContentPartPr/>
                <p14:nvPr/>
              </p14:nvContentPartPr>
              <p14:xfrm>
                <a:off x="11632807" y="2414808"/>
                <a:ext cx="161280" cy="2145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286DC2-4A11-423B-AE48-9FA6F3C0B7C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623807" y="2406168"/>
                  <a:ext cx="17892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8187157-63D8-44D3-98FC-44C2E8D0B2F4}"/>
                  </a:ext>
                </a:extLst>
              </p14:cNvPr>
              <p14:cNvContentPartPr/>
              <p14:nvPr/>
            </p14:nvContentPartPr>
            <p14:xfrm>
              <a:off x="2547127" y="3407688"/>
              <a:ext cx="525240" cy="71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8187157-63D8-44D3-98FC-44C2E8D0B2F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38487" y="3398688"/>
                <a:ext cx="542880" cy="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85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9272" y="31418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pthread_create</a:t>
            </a:r>
            <a:r>
              <a:rPr lang="en-US" dirty="0">
                <a:latin typeface="Courier New" panose="02070309020205020404" pitchFamily="49" charset="0"/>
              </a:rPr>
              <a:t>(&amp;tid1, NULL, </a:t>
            </a:r>
            <a:r>
              <a:rPr lang="en-US" dirty="0" err="1">
                <a:latin typeface="Courier New" panose="02070309020205020404" pitchFamily="49" charset="0"/>
              </a:rPr>
              <a:t>matmul</a:t>
            </a:r>
            <a:r>
              <a:rPr lang="en-US" dirty="0">
                <a:latin typeface="Courier New" panose="02070309020205020404" pitchFamily="49" charset="0"/>
              </a:rPr>
              <a:t>, NULL);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pthread_join</a:t>
            </a:r>
            <a:r>
              <a:rPr lang="en-US" dirty="0">
                <a:latin typeface="Courier New" panose="02070309020205020404" pitchFamily="49" charset="0"/>
              </a:rPr>
              <a:t>(tid1, NULL);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79272" y="1045029"/>
            <a:ext cx="523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multiplication thread and wait for thread to complete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9272" y="4760892"/>
            <a:ext cx="78050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sec = 1;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pthread_create</a:t>
            </a:r>
            <a:r>
              <a:rPr lang="en-US" dirty="0">
                <a:latin typeface="Courier New" panose="02070309020205020404" pitchFamily="49" charset="0"/>
              </a:rPr>
              <a:t>(&amp;tid1, NULL, </a:t>
            </a:r>
            <a:r>
              <a:rPr lang="en-US" dirty="0" err="1">
                <a:latin typeface="Courier New" panose="02070309020205020404" pitchFamily="49" charset="0"/>
              </a:rPr>
              <a:t>matmul</a:t>
            </a:r>
            <a:r>
              <a:rPr lang="en-US" dirty="0">
                <a:latin typeface="Courier New" panose="02070309020205020404" pitchFamily="49" charset="0"/>
              </a:rPr>
              <a:t>, (void*)&amp;sec);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sec = 2;</a:t>
            </a:r>
          </a:p>
          <a:p>
            <a:r>
              <a:rPr lang="en-US" dirty="0">
                <a:latin typeface="Courier New" panose="02070309020205020404" pitchFamily="49" charset="0"/>
              </a:rPr>
              <a:t> // Create the second thread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 // Wait for threads to complete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9214" y="3336471"/>
            <a:ext cx="155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Single thread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9213" y="5459186"/>
            <a:ext cx="155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thread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968300-9D02-4D6E-AECC-3E25E222B491}"/>
                  </a:ext>
                </a:extLst>
              </p14:cNvPr>
              <p14:cNvContentPartPr/>
              <p14:nvPr/>
            </p14:nvContentPartPr>
            <p14:xfrm>
              <a:off x="7030207" y="3476448"/>
              <a:ext cx="715680" cy="6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968300-9D02-4D6E-AECC-3E25E222B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1207" y="3467808"/>
                <a:ext cx="733320" cy="8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79F8EF5-4A88-4207-8D74-F239D712099B}"/>
              </a:ext>
            </a:extLst>
          </p:cNvPr>
          <p:cNvGrpSpPr/>
          <p:nvPr/>
        </p:nvGrpSpPr>
        <p:grpSpPr>
          <a:xfrm>
            <a:off x="6782887" y="2599848"/>
            <a:ext cx="1550520" cy="433080"/>
            <a:chOff x="6782887" y="2599848"/>
            <a:chExt cx="15505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9716B7-6EB5-4402-BE53-D3A01BFB1596}"/>
                    </a:ext>
                  </a:extLst>
                </p14:cNvPr>
                <p14:cNvContentPartPr/>
                <p14:nvPr/>
              </p14:nvContentPartPr>
              <p14:xfrm>
                <a:off x="6877927" y="2599848"/>
                <a:ext cx="166680" cy="40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9716B7-6EB5-4402-BE53-D3A01BFB15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9287" y="2591208"/>
                  <a:ext cx="1843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57CA45-DDEE-4F7F-9746-AC76BC649CA2}"/>
                    </a:ext>
                  </a:extLst>
                </p14:cNvPr>
                <p14:cNvContentPartPr/>
                <p14:nvPr/>
              </p14:nvContentPartPr>
              <p14:xfrm>
                <a:off x="6782887" y="2875608"/>
                <a:ext cx="165600" cy="1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57CA45-DDEE-4F7F-9746-AC76BC649C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3887" y="2866608"/>
                  <a:ext cx="183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59B81F-DFA3-4B85-AC75-6487C2FBDDE4}"/>
                    </a:ext>
                  </a:extLst>
                </p14:cNvPr>
                <p14:cNvContentPartPr/>
                <p14:nvPr/>
              </p14:nvContentPartPr>
              <p14:xfrm>
                <a:off x="7035607" y="2825208"/>
                <a:ext cx="151920" cy="207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59B81F-DFA3-4B85-AC75-6487C2FBDD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26967" y="2816208"/>
                  <a:ext cx="169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39DC5D-2C40-4D44-9A7C-458B9F2137F0}"/>
                    </a:ext>
                  </a:extLst>
                </p14:cNvPr>
                <p14:cNvContentPartPr/>
                <p14:nvPr/>
              </p14:nvContentPartPr>
              <p14:xfrm>
                <a:off x="7262047" y="2831688"/>
                <a:ext cx="118440" cy="18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39DC5D-2C40-4D44-9A7C-458B9F2137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53047" y="2823048"/>
                  <a:ext cx="13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81A0FB-E3F0-4A9D-8B1E-9E25621908BF}"/>
                    </a:ext>
                  </a:extLst>
                </p14:cNvPr>
                <p14:cNvContentPartPr/>
                <p14:nvPr/>
              </p14:nvContentPartPr>
              <p14:xfrm>
                <a:off x="7426567" y="2836008"/>
                <a:ext cx="146160" cy="195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81A0FB-E3F0-4A9D-8B1E-9E25621908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17927" y="2827008"/>
                  <a:ext cx="163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C68679-BDB4-4BFE-969C-FAA8F6165675}"/>
                    </a:ext>
                  </a:extLst>
                </p14:cNvPr>
                <p14:cNvContentPartPr/>
                <p14:nvPr/>
              </p14:nvContentPartPr>
              <p14:xfrm>
                <a:off x="7602967" y="2605608"/>
                <a:ext cx="38880" cy="36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C68679-BDB4-4BFE-969C-FAA8F61656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3967" y="2596968"/>
                  <a:ext cx="565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AF8E61-E32E-4167-BCC0-77FBFF01F7E7}"/>
                    </a:ext>
                  </a:extLst>
                </p14:cNvPr>
                <p14:cNvContentPartPr/>
                <p14:nvPr/>
              </p14:nvContentPartPr>
              <p14:xfrm>
                <a:off x="7593967" y="2791728"/>
                <a:ext cx="181080" cy="1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AF8E61-E32E-4167-BCC0-77FBFF01F7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5327" y="2782728"/>
                  <a:ext cx="198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950F18-3B68-4039-8A74-AB1E44A3A927}"/>
                    </a:ext>
                  </a:extLst>
                </p14:cNvPr>
                <p14:cNvContentPartPr/>
                <p14:nvPr/>
              </p14:nvContentPartPr>
              <p14:xfrm>
                <a:off x="7785847" y="2626488"/>
                <a:ext cx="90720" cy="34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950F18-3B68-4039-8A74-AB1E44A3A9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7207" y="2617848"/>
                  <a:ext cx="108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D71E9F-40FF-436A-91AF-0AD030EAE334}"/>
                    </a:ext>
                  </a:extLst>
                </p14:cNvPr>
                <p14:cNvContentPartPr/>
                <p14:nvPr/>
              </p14:nvContentPartPr>
              <p14:xfrm>
                <a:off x="7917607" y="2812968"/>
                <a:ext cx="137520" cy="176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D71E9F-40FF-436A-91AF-0AD030EAE3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08967" y="2803968"/>
                  <a:ext cx="155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D73763-BC50-4817-A72B-CDEA09379907}"/>
                    </a:ext>
                  </a:extLst>
                </p14:cNvPr>
                <p14:cNvContentPartPr/>
                <p14:nvPr/>
              </p14:nvContentPartPr>
              <p14:xfrm>
                <a:off x="8246647" y="2744568"/>
                <a:ext cx="86760" cy="263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D73763-BC50-4817-A72B-CDEA093799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8007" y="2735568"/>
                  <a:ext cx="10440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857E59-B326-482A-8541-19FD2A19F8F4}"/>
              </a:ext>
            </a:extLst>
          </p:cNvPr>
          <p:cNvGrpSpPr/>
          <p:nvPr/>
        </p:nvGrpSpPr>
        <p:grpSpPr>
          <a:xfrm>
            <a:off x="6621247" y="3610728"/>
            <a:ext cx="1233360" cy="368280"/>
            <a:chOff x="6621247" y="3610728"/>
            <a:chExt cx="123336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15F116-AA2E-4051-B6BB-163C2B4FBA9F}"/>
                    </a:ext>
                  </a:extLst>
                </p14:cNvPr>
                <p14:cNvContentPartPr/>
                <p14:nvPr/>
              </p14:nvContentPartPr>
              <p14:xfrm>
                <a:off x="6621247" y="3731328"/>
                <a:ext cx="314280" cy="4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15F116-AA2E-4051-B6BB-163C2B4FBA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12607" y="3722688"/>
                  <a:ext cx="331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FD0203-41CF-447C-A2A2-31EFBDF785A6}"/>
                    </a:ext>
                  </a:extLst>
                </p14:cNvPr>
                <p14:cNvContentPartPr/>
                <p14:nvPr/>
              </p14:nvContentPartPr>
              <p14:xfrm>
                <a:off x="6640687" y="3656448"/>
                <a:ext cx="100080" cy="168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FD0203-41CF-447C-A2A2-31EFBDF78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2047" y="3647808"/>
                  <a:ext cx="117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2B4BC5-5C80-4355-8FF7-1D3BD04CB445}"/>
                    </a:ext>
                  </a:extLst>
                </p14:cNvPr>
                <p14:cNvContentPartPr/>
                <p14:nvPr/>
              </p14:nvContentPartPr>
              <p14:xfrm>
                <a:off x="7095007" y="3723048"/>
                <a:ext cx="167400" cy="13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2B4BC5-5C80-4355-8FF7-1D3BD04CB4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86367" y="3714048"/>
                  <a:ext cx="185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0B87DCB-C5AC-418A-A499-C921394924BF}"/>
                    </a:ext>
                  </a:extLst>
                </p14:cNvPr>
                <p14:cNvContentPartPr/>
                <p14:nvPr/>
              </p14:nvContentPartPr>
              <p14:xfrm>
                <a:off x="7322167" y="3763008"/>
                <a:ext cx="104760" cy="108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0B87DCB-C5AC-418A-A499-C921394924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3527" y="3754008"/>
                  <a:ext cx="122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DD4DD5-48F9-4A53-BCBF-9AC6DB3EB0C7}"/>
                    </a:ext>
                  </a:extLst>
                </p14:cNvPr>
                <p14:cNvContentPartPr/>
                <p14:nvPr/>
              </p14:nvContentPartPr>
              <p14:xfrm>
                <a:off x="7487047" y="3799008"/>
                <a:ext cx="35640" cy="12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DD4DD5-48F9-4A53-BCBF-9AC6DB3EB0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8047" y="3790008"/>
                  <a:ext cx="53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1857DA-DBE5-4313-975E-E007C32BC5BD}"/>
                    </a:ext>
                  </a:extLst>
                </p14:cNvPr>
                <p14:cNvContentPartPr/>
                <p14:nvPr/>
              </p14:nvContentPartPr>
              <p14:xfrm>
                <a:off x="7567687" y="3650688"/>
                <a:ext cx="3240" cy="1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1857DA-DBE5-4313-975E-E007C32BC5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8687" y="3641688"/>
                  <a:ext cx="208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CC743F-3E19-42C7-A746-2D0EC76ACE46}"/>
                    </a:ext>
                  </a:extLst>
                </p14:cNvPr>
                <p14:cNvContentPartPr/>
                <p14:nvPr/>
              </p14:nvContentPartPr>
              <p14:xfrm>
                <a:off x="7599367" y="3610728"/>
                <a:ext cx="255240" cy="36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CC743F-3E19-42C7-A746-2D0EC76ACE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0367" y="3601728"/>
                  <a:ext cx="272880" cy="3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68F204-4401-4E1F-A3D2-8CB3F458F534}"/>
              </a:ext>
            </a:extLst>
          </p:cNvPr>
          <p:cNvGrpSpPr/>
          <p:nvPr/>
        </p:nvGrpSpPr>
        <p:grpSpPr>
          <a:xfrm>
            <a:off x="8059447" y="3576888"/>
            <a:ext cx="384480" cy="360720"/>
            <a:chOff x="8059447" y="3576888"/>
            <a:chExt cx="38448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1C3D24-438B-4DFD-8602-09112DAE4226}"/>
                    </a:ext>
                  </a:extLst>
                </p14:cNvPr>
                <p14:cNvContentPartPr/>
                <p14:nvPr/>
              </p14:nvContentPartPr>
              <p14:xfrm>
                <a:off x="8084287" y="3576888"/>
                <a:ext cx="198000" cy="35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1C3D24-438B-4DFD-8602-09112DAE42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5287" y="3568248"/>
                  <a:ext cx="215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3331DB-BC3B-4261-BBD4-11CCE5B41B98}"/>
                    </a:ext>
                  </a:extLst>
                </p14:cNvPr>
                <p14:cNvContentPartPr/>
                <p14:nvPr/>
              </p14:nvContentPartPr>
              <p14:xfrm>
                <a:off x="8059447" y="3800088"/>
                <a:ext cx="229320" cy="11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3331DB-BC3B-4261-BBD4-11CCE5B41B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50447" y="3791448"/>
                  <a:ext cx="246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6B62A6-2AD8-44E5-8B5A-A16BD77EE57D}"/>
                    </a:ext>
                  </a:extLst>
                </p14:cNvPr>
                <p14:cNvContentPartPr/>
                <p14:nvPr/>
              </p14:nvContentPartPr>
              <p14:xfrm>
                <a:off x="8374087" y="3779208"/>
                <a:ext cx="69840" cy="15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6B62A6-2AD8-44E5-8B5A-A16BD77EE5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65087" y="3770568"/>
                  <a:ext cx="8748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583FBE-8FE9-40B3-AC21-ED9E4F70869A}"/>
              </a:ext>
            </a:extLst>
          </p:cNvPr>
          <p:cNvGrpSpPr/>
          <p:nvPr/>
        </p:nvGrpSpPr>
        <p:grpSpPr>
          <a:xfrm>
            <a:off x="8757487" y="3485088"/>
            <a:ext cx="1470600" cy="421200"/>
            <a:chOff x="8757487" y="3485088"/>
            <a:chExt cx="147060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929FCA-A4FB-4CD2-903A-9C9BE4A6300C}"/>
                    </a:ext>
                  </a:extLst>
                </p14:cNvPr>
                <p14:cNvContentPartPr/>
                <p14:nvPr/>
              </p14:nvContentPartPr>
              <p14:xfrm>
                <a:off x="8812927" y="3607128"/>
                <a:ext cx="29520" cy="27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929FCA-A4FB-4CD2-903A-9C9BE4A630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04287" y="3598128"/>
                  <a:ext cx="471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E08DB3-E922-4972-BEAE-7D439D05EFB8}"/>
                    </a:ext>
                  </a:extLst>
                </p14:cNvPr>
                <p14:cNvContentPartPr/>
                <p14:nvPr/>
              </p14:nvContentPartPr>
              <p14:xfrm>
                <a:off x="8757487" y="3826728"/>
                <a:ext cx="120600" cy="7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E08DB3-E922-4972-BEAE-7D439D05EF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8487" y="3817728"/>
                  <a:ext cx="138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EFFB83D-8EA2-4919-A08A-673B549518EE}"/>
                    </a:ext>
                  </a:extLst>
                </p14:cNvPr>
                <p14:cNvContentPartPr/>
                <p14:nvPr/>
              </p14:nvContentPartPr>
              <p14:xfrm>
                <a:off x="8954047" y="3749328"/>
                <a:ext cx="77760" cy="15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EFFB83D-8EA2-4919-A08A-673B549518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45407" y="3740688"/>
                  <a:ext cx="95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0085D4-3259-485E-A83C-F52031675E6D}"/>
                    </a:ext>
                  </a:extLst>
                </p14:cNvPr>
                <p14:cNvContentPartPr/>
                <p14:nvPr/>
              </p14:nvContentPartPr>
              <p14:xfrm>
                <a:off x="9131527" y="3694248"/>
                <a:ext cx="169560" cy="15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0085D4-3259-485E-A83C-F52031675E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22527" y="3685248"/>
                  <a:ext cx="187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91FBF3-68C3-4C6C-9FD9-4DF2BE883AA4}"/>
                    </a:ext>
                  </a:extLst>
                </p14:cNvPr>
                <p14:cNvContentPartPr/>
                <p14:nvPr/>
              </p14:nvContentPartPr>
              <p14:xfrm>
                <a:off x="9351847" y="3701448"/>
                <a:ext cx="191880" cy="141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91FBF3-68C3-4C6C-9FD9-4DF2BE883A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43207" y="3692808"/>
                  <a:ext cx="209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434BC9B-04D9-4CCC-94C0-01A77093C699}"/>
                    </a:ext>
                  </a:extLst>
                </p14:cNvPr>
                <p14:cNvContentPartPr/>
                <p14:nvPr/>
              </p14:nvContentPartPr>
              <p14:xfrm>
                <a:off x="9563887" y="3485088"/>
                <a:ext cx="19080" cy="326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434BC9B-04D9-4CCC-94C0-01A77093C6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54887" y="3476088"/>
                  <a:ext cx="367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0042A1-3A0B-4B31-8A8E-A10FD55EB47E}"/>
                    </a:ext>
                  </a:extLst>
                </p14:cNvPr>
                <p14:cNvContentPartPr/>
                <p14:nvPr/>
              </p14:nvContentPartPr>
              <p14:xfrm>
                <a:off x="9507367" y="3640248"/>
                <a:ext cx="234000" cy="189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0042A1-3A0B-4B31-8A8E-A10FD55EB4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98727" y="3631248"/>
                  <a:ext cx="251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F40672-4D54-4AED-8DF6-4E7E71535BAB}"/>
                    </a:ext>
                  </a:extLst>
                </p14:cNvPr>
                <p14:cNvContentPartPr/>
                <p14:nvPr/>
              </p14:nvContentPartPr>
              <p14:xfrm>
                <a:off x="9736687" y="3568248"/>
                <a:ext cx="6480" cy="18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F40672-4D54-4AED-8DF6-4E7E71535B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27687" y="3559248"/>
                  <a:ext cx="2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BF1993-6AF4-4310-8AB2-FD1CC9A20400}"/>
                    </a:ext>
                  </a:extLst>
                </p14:cNvPr>
                <p14:cNvContentPartPr/>
                <p14:nvPr/>
              </p14:nvContentPartPr>
              <p14:xfrm>
                <a:off x="9809767" y="3707928"/>
                <a:ext cx="119880" cy="11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BF1993-6AF4-4310-8AB2-FD1CC9A204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01127" y="3699288"/>
                  <a:ext cx="137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57D28A5-445B-46C8-A736-6A4213D449AD}"/>
                    </a:ext>
                  </a:extLst>
                </p14:cNvPr>
                <p14:cNvContentPartPr/>
                <p14:nvPr/>
              </p14:nvContentPartPr>
              <p14:xfrm>
                <a:off x="10072927" y="3616128"/>
                <a:ext cx="155160" cy="20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57D28A5-445B-46C8-A736-6A4213D449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63927" y="3607128"/>
                  <a:ext cx="17280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FB8E54D-4F39-495C-AA4A-C57A8A831347}"/>
                  </a:ext>
                </a:extLst>
              </p14:cNvPr>
              <p14:cNvContentPartPr/>
              <p14:nvPr/>
            </p14:nvContentPartPr>
            <p14:xfrm>
              <a:off x="8915887" y="5442048"/>
              <a:ext cx="522720" cy="14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FB8E54D-4F39-495C-AA4A-C57A8A8313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07247" y="5433408"/>
                <a:ext cx="540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FA4B8D9-3160-4FD0-B3C0-BC3E96AF8EB6}"/>
                  </a:ext>
                </a:extLst>
              </p14:cNvPr>
              <p14:cNvContentPartPr/>
              <p14:nvPr/>
            </p14:nvContentPartPr>
            <p14:xfrm>
              <a:off x="9121087" y="4733928"/>
              <a:ext cx="149400" cy="283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FA4B8D9-3160-4FD0-B3C0-BC3E96AF8E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2087" y="4724928"/>
                <a:ext cx="1670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DA630EB-412F-465E-A8EF-92F32085D501}"/>
              </a:ext>
            </a:extLst>
          </p:cNvPr>
          <p:cNvGrpSpPr/>
          <p:nvPr/>
        </p:nvGrpSpPr>
        <p:grpSpPr>
          <a:xfrm>
            <a:off x="3868327" y="4681008"/>
            <a:ext cx="203400" cy="455040"/>
            <a:chOff x="3868327" y="4681008"/>
            <a:chExt cx="20340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D67542-1C5D-430B-B1F5-73FA70AB592C}"/>
                    </a:ext>
                  </a:extLst>
                </p14:cNvPr>
                <p14:cNvContentPartPr/>
                <p14:nvPr/>
              </p14:nvContentPartPr>
              <p14:xfrm>
                <a:off x="4019167" y="4747608"/>
                <a:ext cx="4680" cy="1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D67542-1C5D-430B-B1F5-73FA70AB59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10527" y="4738968"/>
                  <a:ext cx="2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D3FD5C6-3656-436A-BF5E-01DA064DA1FF}"/>
                    </a:ext>
                  </a:extLst>
                </p14:cNvPr>
                <p14:cNvContentPartPr/>
                <p14:nvPr/>
              </p14:nvContentPartPr>
              <p14:xfrm>
                <a:off x="3898567" y="4749408"/>
                <a:ext cx="58320" cy="53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D3FD5C6-3656-436A-BF5E-01DA064DA1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89567" y="4740768"/>
                  <a:ext cx="75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599B93-6AB5-4166-8C69-27C19F31232D}"/>
                    </a:ext>
                  </a:extLst>
                </p14:cNvPr>
                <p14:cNvContentPartPr/>
                <p14:nvPr/>
              </p14:nvContentPartPr>
              <p14:xfrm>
                <a:off x="3868327" y="4681008"/>
                <a:ext cx="203400" cy="455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599B93-6AB5-4166-8C69-27C19F3123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59687" y="4672368"/>
                  <a:ext cx="221040" cy="47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8217FE-9B35-40AA-9904-578F3E5FFE02}"/>
              </a:ext>
            </a:extLst>
          </p:cNvPr>
          <p:cNvGrpSpPr/>
          <p:nvPr/>
        </p:nvGrpSpPr>
        <p:grpSpPr>
          <a:xfrm>
            <a:off x="4561327" y="4682808"/>
            <a:ext cx="835560" cy="321840"/>
            <a:chOff x="4561327" y="4682808"/>
            <a:chExt cx="83556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91A465-F449-4CAF-A72F-58F5E78B22EB}"/>
                    </a:ext>
                  </a:extLst>
                </p14:cNvPr>
                <p14:cNvContentPartPr/>
                <p14:nvPr/>
              </p14:nvContentPartPr>
              <p14:xfrm>
                <a:off x="4561327" y="4742208"/>
                <a:ext cx="65160" cy="21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91A465-F449-4CAF-A72F-58F5E78B22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2327" y="4733568"/>
                  <a:ext cx="82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4FE28F-9FA1-436E-B5FB-B130DBDD6A7B}"/>
                    </a:ext>
                  </a:extLst>
                </p14:cNvPr>
                <p14:cNvContentPartPr/>
                <p14:nvPr/>
              </p14:nvContentPartPr>
              <p14:xfrm>
                <a:off x="4683727" y="4723128"/>
                <a:ext cx="107280" cy="28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4FE28F-9FA1-436E-B5FB-B130DBDD6A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74727" y="4714488"/>
                  <a:ext cx="12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3A297A-6117-4ACB-AC6C-5764E7E274FB}"/>
                    </a:ext>
                  </a:extLst>
                </p14:cNvPr>
                <p14:cNvContentPartPr/>
                <p14:nvPr/>
              </p14:nvContentPartPr>
              <p14:xfrm>
                <a:off x="4860847" y="4789368"/>
                <a:ext cx="13320" cy="183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3A297A-6117-4ACB-AC6C-5764E7E274F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52207" y="4780728"/>
                  <a:ext cx="30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C50F46-BB26-44D6-A92D-599C87791D99}"/>
                    </a:ext>
                  </a:extLst>
                </p14:cNvPr>
                <p14:cNvContentPartPr/>
                <p14:nvPr/>
              </p14:nvContentPartPr>
              <p14:xfrm>
                <a:off x="4841407" y="4682808"/>
                <a:ext cx="145800" cy="29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C50F46-BB26-44D6-A92D-599C87791D9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32407" y="4673808"/>
                  <a:ext cx="163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E5E6DA-45B5-43C6-85F4-403C14F05429}"/>
                    </a:ext>
                  </a:extLst>
                </p14:cNvPr>
                <p14:cNvContentPartPr/>
                <p14:nvPr/>
              </p14:nvContentPartPr>
              <p14:xfrm>
                <a:off x="4987927" y="4751928"/>
                <a:ext cx="142560" cy="20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E5E6DA-45B5-43C6-85F4-403C14F054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78927" y="4743288"/>
                  <a:ext cx="160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8D6040-D89A-4F58-8FE3-E5DD4BEB2B12}"/>
                    </a:ext>
                  </a:extLst>
                </p14:cNvPr>
                <p14:cNvContentPartPr/>
                <p14:nvPr/>
              </p14:nvContentPartPr>
              <p14:xfrm>
                <a:off x="5155327" y="4713048"/>
                <a:ext cx="241560" cy="145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8D6040-D89A-4F58-8FE3-E5DD4BEB2B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46327" y="4704048"/>
                  <a:ext cx="25920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76F40D-750E-4E15-840D-AC9DAE156266}"/>
              </a:ext>
            </a:extLst>
          </p:cNvPr>
          <p:cNvGrpSpPr/>
          <p:nvPr/>
        </p:nvGrpSpPr>
        <p:grpSpPr>
          <a:xfrm>
            <a:off x="9082927" y="4846248"/>
            <a:ext cx="214560" cy="205560"/>
            <a:chOff x="9082927" y="4846248"/>
            <a:chExt cx="2145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0F56B0-7ED1-4F2E-B745-49F97840A8C4}"/>
                    </a:ext>
                  </a:extLst>
                </p14:cNvPr>
                <p14:cNvContentPartPr/>
                <p14:nvPr/>
              </p14:nvContentPartPr>
              <p14:xfrm>
                <a:off x="9084727" y="4882968"/>
                <a:ext cx="1440" cy="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0F56B0-7ED1-4F2E-B745-49F97840A8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75727" y="4873968"/>
                  <a:ext cx="19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8C3CC8-4785-42FD-9802-62E31E62F832}"/>
                    </a:ext>
                  </a:extLst>
                </p14:cNvPr>
                <p14:cNvContentPartPr/>
                <p14:nvPr/>
              </p14:nvContentPartPr>
              <p14:xfrm>
                <a:off x="9082927" y="4846248"/>
                <a:ext cx="214560" cy="20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8C3CC8-4785-42FD-9802-62E31E62F8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3927" y="4837608"/>
                  <a:ext cx="23220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785A200-2F0A-481B-809A-0F7FD335A83A}"/>
                  </a:ext>
                </a:extLst>
              </p14:cNvPr>
              <p14:cNvContentPartPr/>
              <p14:nvPr/>
            </p14:nvContentPartPr>
            <p14:xfrm>
              <a:off x="3860047" y="5510808"/>
              <a:ext cx="222480" cy="4215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785A200-2F0A-481B-809A-0F7FD335A83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51047" y="5502168"/>
                <a:ext cx="240120" cy="4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5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099" y="1902215"/>
            <a:ext cx="71029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void* </a:t>
            </a:r>
            <a:r>
              <a:rPr lang="en-US" dirty="0" err="1">
                <a:latin typeface="Courier New" panose="02070309020205020404" pitchFamily="49" charset="0"/>
              </a:rPr>
              <a:t>matmul</a:t>
            </a:r>
            <a:r>
              <a:rPr lang="en-US" dirty="0">
                <a:latin typeface="Courier New" panose="02070309020205020404" pitchFamily="49" charset="0"/>
              </a:rPr>
              <a:t>(void * </a:t>
            </a:r>
            <a:r>
              <a:rPr lang="en-US" dirty="0" err="1">
                <a:latin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</a:rPr>
              <a:t>) </a:t>
            </a:r>
          </a:p>
          <a:p>
            <a:r>
              <a:rPr lang="en-US" dirty="0">
                <a:latin typeface="Courier New" panose="02070309020205020404" pitchFamily="49" charset="0"/>
              </a:rPr>
              <a:t>{ </a:t>
            </a:r>
          </a:p>
          <a:p>
            <a:r>
              <a:rPr lang="en-US" dirty="0">
                <a:latin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</a:rPr>
              <a:t>i,j,k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</a:rPr>
              <a:t>s,e</a:t>
            </a:r>
            <a:r>
              <a:rPr lang="en-US" dirty="0"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</a:rPr>
              <a:t>    double sum=0;</a:t>
            </a:r>
          </a:p>
          <a:p>
            <a:r>
              <a:rPr lang="en-US" dirty="0">
                <a:latin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= s;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 e;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for (j = 0; j &lt; p; </a:t>
            </a:r>
            <a:r>
              <a:rPr lang="en-US" dirty="0" err="1">
                <a:latin typeface="Courier New" panose="02070309020205020404" pitchFamily="49" charset="0"/>
              </a:rPr>
              <a:t>j++</a:t>
            </a:r>
            <a:r>
              <a:rPr lang="en-US" dirty="0">
                <a:latin typeface="Courier New" panose="02070309020205020404" pitchFamily="49" charset="0"/>
              </a:rPr>
              <a:t>) {</a:t>
            </a:r>
          </a:p>
          <a:p>
            <a:r>
              <a:rPr lang="nn-NO" dirty="0">
                <a:latin typeface="Courier New" panose="02070309020205020404" pitchFamily="49" charset="0"/>
              </a:rPr>
              <a:t>        for (k = 0; k &lt; n; k++) {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  sum = sum + first[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][k]*second[k][j];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</a:rPr>
              <a:t>mult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][j] = sum;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sum = 0;</a:t>
            </a:r>
          </a:p>
          <a:p>
            <a:r>
              <a:rPr lang="en-US" dirty="0">
                <a:latin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pthread_exit</a:t>
            </a:r>
            <a:r>
              <a:rPr lang="en-US" dirty="0">
                <a:latin typeface="Courier New" panose="02070309020205020404" pitchFamily="49" charset="0"/>
              </a:rPr>
              <a:t>(NULL);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071" y="560614"/>
            <a:ext cx="443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thread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9752" y="2616975"/>
            <a:ext cx="4637793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 Test sec = 1 or 2</a:t>
            </a:r>
          </a:p>
          <a:p>
            <a:r>
              <a:rPr lang="en-US" dirty="0">
                <a:latin typeface="Courier New" panose="02070309020205020404" pitchFamily="49" charset="0"/>
              </a:rPr>
              <a:t> If 1, the upper half s=0, e=m/2</a:t>
            </a:r>
          </a:p>
          <a:p>
            <a:r>
              <a:rPr lang="en-US" dirty="0">
                <a:latin typeface="Courier New" panose="02070309020205020404" pitchFamily="49" charset="0"/>
              </a:rPr>
              <a:t> If 2, the lower half s=m/2, e=m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494314" y="3233935"/>
            <a:ext cx="3465438" cy="837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922245" y="2291076"/>
            <a:ext cx="177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two threads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45C28-F575-43B6-B367-819029208753}"/>
              </a:ext>
            </a:extLst>
          </p:cNvPr>
          <p:cNvSpPr/>
          <p:nvPr/>
        </p:nvSpPr>
        <p:spPr>
          <a:xfrm>
            <a:off x="6922245" y="1717549"/>
            <a:ext cx="1779816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s=0, e=m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4DB95-ED3F-4BC1-A37F-0CBF9A0D5175}"/>
              </a:ext>
            </a:extLst>
          </p:cNvPr>
          <p:cNvSpPr txBox="1"/>
          <p:nvPr/>
        </p:nvSpPr>
        <p:spPr>
          <a:xfrm>
            <a:off x="6922244" y="1369934"/>
            <a:ext cx="177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one thread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AA6BA-D920-4773-89A4-F2B1125D43F9}"/>
              </a:ext>
            </a:extLst>
          </p:cNvPr>
          <p:cNvCxnSpPr>
            <a:cxnSpLocks/>
          </p:cNvCxnSpPr>
          <p:nvPr/>
        </p:nvCxnSpPr>
        <p:spPr>
          <a:xfrm flipH="1">
            <a:off x="3608728" y="1920551"/>
            <a:ext cx="3313516" cy="135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FFAD7C-8064-499F-BE5B-07C5C8C1057B}"/>
              </a:ext>
            </a:extLst>
          </p:cNvPr>
          <p:cNvGrpSpPr/>
          <p:nvPr/>
        </p:nvGrpSpPr>
        <p:grpSpPr>
          <a:xfrm>
            <a:off x="1566847" y="3355488"/>
            <a:ext cx="258120" cy="1609200"/>
            <a:chOff x="1566847" y="3355488"/>
            <a:chExt cx="258120" cy="16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042121-996F-4C06-86FF-CDF47B44C533}"/>
                    </a:ext>
                  </a:extLst>
                </p14:cNvPr>
                <p14:cNvContentPartPr/>
                <p14:nvPr/>
              </p14:nvContentPartPr>
              <p14:xfrm>
                <a:off x="1569727" y="3355488"/>
                <a:ext cx="255240" cy="69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042121-996F-4C06-86FF-CDF47B44C5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61087" y="3346848"/>
                  <a:ext cx="27288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1567D8-3B68-4BBF-B28D-9F62BBD93814}"/>
                    </a:ext>
                  </a:extLst>
                </p14:cNvPr>
                <p14:cNvContentPartPr/>
                <p14:nvPr/>
              </p14:nvContentPartPr>
              <p14:xfrm>
                <a:off x="1566847" y="3972528"/>
                <a:ext cx="40320" cy="992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1567D8-3B68-4BBF-B28D-9F62BBD938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58207" y="3963528"/>
                  <a:ext cx="57960" cy="10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8BD5E-EF68-4861-8CD3-A0A5EF5BA009}"/>
              </a:ext>
            </a:extLst>
          </p:cNvPr>
          <p:cNvGrpSpPr/>
          <p:nvPr/>
        </p:nvGrpSpPr>
        <p:grpSpPr>
          <a:xfrm>
            <a:off x="1627687" y="4911408"/>
            <a:ext cx="423000" cy="870120"/>
            <a:chOff x="1627687" y="4911408"/>
            <a:chExt cx="423000" cy="87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DB9FF4-0203-49E2-8C66-970341371210}"/>
                    </a:ext>
                  </a:extLst>
                </p14:cNvPr>
                <p14:cNvContentPartPr/>
                <p14:nvPr/>
              </p14:nvContentPartPr>
              <p14:xfrm>
                <a:off x="1724167" y="5197608"/>
                <a:ext cx="12960" cy="6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DB9FF4-0203-49E2-8C66-9703413712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5527" y="5188608"/>
                  <a:ext cx="30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B43CDD-97D8-4C8C-94B2-7CB52CAE286F}"/>
                    </a:ext>
                  </a:extLst>
                </p14:cNvPr>
                <p14:cNvContentPartPr/>
                <p14:nvPr/>
              </p14:nvContentPartPr>
              <p14:xfrm>
                <a:off x="1641007" y="4911408"/>
                <a:ext cx="2880" cy="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B43CDD-97D8-4C8C-94B2-7CB52CAE28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32367" y="4902768"/>
                  <a:ext cx="20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15B48E-B0BA-442A-A177-0F36C0200CAB}"/>
                    </a:ext>
                  </a:extLst>
                </p14:cNvPr>
                <p14:cNvContentPartPr/>
                <p14:nvPr/>
              </p14:nvContentPartPr>
              <p14:xfrm>
                <a:off x="1627687" y="4935528"/>
                <a:ext cx="423000" cy="846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15B48E-B0BA-442A-A177-0F36C0200C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8687" y="4926528"/>
                  <a:ext cx="440640" cy="86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9A836-EFE0-493D-9D2E-04D9F1125D14}"/>
              </a:ext>
            </a:extLst>
          </p:cNvPr>
          <p:cNvGrpSpPr/>
          <p:nvPr/>
        </p:nvGrpSpPr>
        <p:grpSpPr>
          <a:xfrm>
            <a:off x="3938527" y="1572768"/>
            <a:ext cx="371880" cy="353160"/>
            <a:chOff x="3938527" y="1572768"/>
            <a:chExt cx="37188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E1679E-CC29-4B3F-BB71-5585F25A7551}"/>
                    </a:ext>
                  </a:extLst>
                </p14:cNvPr>
                <p14:cNvContentPartPr/>
                <p14:nvPr/>
              </p14:nvContentPartPr>
              <p14:xfrm>
                <a:off x="3977407" y="1572768"/>
                <a:ext cx="333000" cy="34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E1679E-CC29-4B3F-BB71-5585F25A75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8767" y="1563768"/>
                  <a:ext cx="350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677C046-9459-40E9-98D5-BAF6CEAAC572}"/>
                    </a:ext>
                  </a:extLst>
                </p14:cNvPr>
                <p14:cNvContentPartPr/>
                <p14:nvPr/>
              </p14:nvContentPartPr>
              <p14:xfrm>
                <a:off x="3938527" y="1780848"/>
                <a:ext cx="106200" cy="14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677C046-9459-40E9-98D5-BAF6CEAAC5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9887" y="1772208"/>
                  <a:ext cx="1238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4A844A-76B8-4158-96E5-B2B2F573A72C}"/>
              </a:ext>
            </a:extLst>
          </p:cNvPr>
          <p:cNvGrpSpPr/>
          <p:nvPr/>
        </p:nvGrpSpPr>
        <p:grpSpPr>
          <a:xfrm>
            <a:off x="4391407" y="1352088"/>
            <a:ext cx="575280" cy="241920"/>
            <a:chOff x="4391407" y="1352088"/>
            <a:chExt cx="5752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60BF05-6721-46AF-8AAB-46EB0C0D2FC2}"/>
                    </a:ext>
                  </a:extLst>
                </p14:cNvPr>
                <p14:cNvContentPartPr/>
                <p14:nvPr/>
              </p14:nvContentPartPr>
              <p14:xfrm>
                <a:off x="4391407" y="1352088"/>
                <a:ext cx="177120" cy="24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60BF05-6721-46AF-8AAB-46EB0C0D2F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2407" y="1343088"/>
                  <a:ext cx="194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D37881-10FD-4311-8603-1613DF664228}"/>
                    </a:ext>
                  </a:extLst>
                </p14:cNvPr>
                <p14:cNvContentPartPr/>
                <p14:nvPr/>
              </p14:nvContentPartPr>
              <p14:xfrm>
                <a:off x="4546927" y="1404288"/>
                <a:ext cx="153000" cy="18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D37881-10FD-4311-8603-1613DF66422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7927" y="1395648"/>
                  <a:ext cx="170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EAA898-2A17-40D4-B7B4-45C4C7F7B4E4}"/>
                    </a:ext>
                  </a:extLst>
                </p14:cNvPr>
                <p14:cNvContentPartPr/>
                <p14:nvPr/>
              </p14:nvContentPartPr>
              <p14:xfrm>
                <a:off x="4677967" y="1375848"/>
                <a:ext cx="288720" cy="21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EAA898-2A17-40D4-B7B4-45C4C7F7B4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8967" y="1367208"/>
                  <a:ext cx="306360" cy="23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62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A107B-B262-4B6F-B4E2-FC7F0BB9577C}"/>
              </a:ext>
            </a:extLst>
          </p:cNvPr>
          <p:cNvSpPr txBox="1"/>
          <p:nvPr/>
        </p:nvSpPr>
        <p:spPr>
          <a:xfrm>
            <a:off x="880324" y="3107255"/>
            <a:ext cx="10933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[6][0],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[5][3],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[5][4],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[901][7]);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491E0-2FD1-497A-B868-28FB1F4CA0FC}"/>
              </a:ext>
            </a:extLst>
          </p:cNvPr>
          <p:cNvSpPr txBox="1"/>
          <p:nvPr/>
        </p:nvSpPr>
        <p:spPr>
          <a:xfrm>
            <a:off x="1079106" y="1391478"/>
            <a:ext cx="6707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joining thread(s), add the following line. The output shows that your program works correctly.</a:t>
            </a:r>
          </a:p>
        </p:txBody>
      </p:sp>
    </p:spTree>
    <p:extLst>
      <p:ext uri="{BB962C8B-B14F-4D97-AF65-F5344CB8AC3E}">
        <p14:creationId xmlns:p14="http://schemas.microsoft.com/office/powerpoint/2010/main" val="396928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405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Hossein Pedram</dc:creator>
  <cp:lastModifiedBy>Hossein Pedram</cp:lastModifiedBy>
  <cp:revision>18</cp:revision>
  <dcterms:created xsi:type="dcterms:W3CDTF">2019-10-28T17:38:23Z</dcterms:created>
  <dcterms:modified xsi:type="dcterms:W3CDTF">2020-11-07T20:13:31Z</dcterms:modified>
</cp:coreProperties>
</file>